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5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78B00-397D-4F19-AC4E-EAAC22B027DD}" type="datetimeFigureOut">
              <a:rPr lang="ru-RU" smtClean="0"/>
              <a:t>04.04.2019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62A3B-4260-4793-8E3B-BA842274A0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4456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78B00-397D-4F19-AC4E-EAAC22B027DD}" type="datetimeFigureOut">
              <a:rPr lang="ru-RU" smtClean="0"/>
              <a:t>04.04.2019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62A3B-4260-4793-8E3B-BA842274A0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661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78B00-397D-4F19-AC4E-EAAC22B027DD}" type="datetimeFigureOut">
              <a:rPr lang="ru-RU" smtClean="0"/>
              <a:t>04.04.2019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62A3B-4260-4793-8E3B-BA842274A0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779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78B00-397D-4F19-AC4E-EAAC22B027DD}" type="datetimeFigureOut">
              <a:rPr lang="ru-RU" smtClean="0"/>
              <a:t>04.04.2019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62A3B-4260-4793-8E3B-BA842274A0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8942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78B00-397D-4F19-AC4E-EAAC22B027DD}" type="datetimeFigureOut">
              <a:rPr lang="ru-RU" smtClean="0"/>
              <a:t>04.04.2019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62A3B-4260-4793-8E3B-BA842274A0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304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78B00-397D-4F19-AC4E-EAAC22B027DD}" type="datetimeFigureOut">
              <a:rPr lang="ru-RU" smtClean="0"/>
              <a:t>04.04.2019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62A3B-4260-4793-8E3B-BA842274A0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694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78B00-397D-4F19-AC4E-EAAC22B027DD}" type="datetimeFigureOut">
              <a:rPr lang="ru-RU" smtClean="0"/>
              <a:t>04.04.2019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62A3B-4260-4793-8E3B-BA842274A0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767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78B00-397D-4F19-AC4E-EAAC22B027DD}" type="datetimeFigureOut">
              <a:rPr lang="ru-RU" smtClean="0"/>
              <a:t>04.04.2019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62A3B-4260-4793-8E3B-BA842274A0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2861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78B00-397D-4F19-AC4E-EAAC22B027DD}" type="datetimeFigureOut">
              <a:rPr lang="ru-RU" smtClean="0"/>
              <a:t>04.04.2019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62A3B-4260-4793-8E3B-BA842274A0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6160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78B00-397D-4F19-AC4E-EAAC22B027DD}" type="datetimeFigureOut">
              <a:rPr lang="ru-RU" smtClean="0"/>
              <a:t>04.04.2019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62A3B-4260-4793-8E3B-BA842274A0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955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78B00-397D-4F19-AC4E-EAAC22B027DD}" type="datetimeFigureOut">
              <a:rPr lang="ru-RU" smtClean="0"/>
              <a:t>04.04.2019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62A3B-4260-4793-8E3B-BA842274A0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292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78B00-397D-4F19-AC4E-EAAC22B027DD}" type="datetimeFigureOut">
              <a:rPr lang="ru-RU" smtClean="0"/>
              <a:t>04.04.2019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62A3B-4260-4793-8E3B-BA842274A0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1237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image" Target="../media/image17.jpeg"/><Relationship Id="rId3" Type="http://schemas.openxmlformats.org/officeDocument/2006/relationships/image" Target="../media/image8.jpeg"/><Relationship Id="rId7" Type="http://schemas.openxmlformats.org/officeDocument/2006/relationships/image" Target="../media/image11.jpeg"/><Relationship Id="rId12" Type="http://schemas.openxmlformats.org/officeDocument/2006/relationships/image" Target="../media/image1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11" Type="http://schemas.openxmlformats.org/officeDocument/2006/relationships/image" Target="../media/image15.jpeg"/><Relationship Id="rId5" Type="http://schemas.openxmlformats.org/officeDocument/2006/relationships/image" Target="../media/image9.jpeg"/><Relationship Id="rId10" Type="http://schemas.openxmlformats.org/officeDocument/2006/relationships/image" Target="../media/image14.jpeg"/><Relationship Id="rId4" Type="http://schemas.openxmlformats.org/officeDocument/2006/relationships/image" Target="../media/image6.jpg"/><Relationship Id="rId9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5183" y="4826597"/>
            <a:ext cx="2370172" cy="1777629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2703" y="4678679"/>
            <a:ext cx="2789928" cy="2092446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4625" y="4600952"/>
            <a:ext cx="2789928" cy="209244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22" y="4678679"/>
            <a:ext cx="2676634" cy="200747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822" y="175345"/>
            <a:ext cx="12130177" cy="842573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Два варианта зонирования на выбор Центрам образования цифрового и гуманитарного профилей Иркутской области:</a:t>
            </a:r>
            <a:br>
              <a:rPr lang="ru-RU" sz="2800" dirty="0" smtClean="0"/>
            </a:br>
            <a:r>
              <a:rPr lang="ru-RU" sz="3200" b="1" dirty="0" smtClean="0">
                <a:solidFill>
                  <a:srgbClr val="C00000"/>
                </a:solidFill>
              </a:rPr>
              <a:t>1 вариант «1+1»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3966" y="1264908"/>
            <a:ext cx="5398698" cy="118499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0070C0"/>
                </a:solidFill>
              </a:rPr>
              <a:t>1 кабинет </a:t>
            </a:r>
            <a:r>
              <a:rPr lang="ru-RU" dirty="0" smtClean="0"/>
              <a:t>(</a:t>
            </a:r>
            <a:r>
              <a:rPr lang="ru-RU" dirty="0" err="1" smtClean="0"/>
              <a:t>технология+ОБЖ+информатика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976869" y="1406908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+</a:t>
            </a: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6047117" y="1278986"/>
            <a:ext cx="5398698" cy="11849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b="1" dirty="0" smtClean="0">
                <a:solidFill>
                  <a:srgbClr val="0070C0"/>
                </a:solidFill>
              </a:rPr>
              <a:t>1 кабинет </a:t>
            </a: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dirty="0" smtClean="0"/>
              <a:t>(проектная аудитория)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478" y="2148883"/>
            <a:ext cx="3787361" cy="284052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8469" y="2099564"/>
            <a:ext cx="3636044" cy="2727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72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076" y="3977392"/>
            <a:ext cx="3180080" cy="238506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5043" y="4783892"/>
            <a:ext cx="2536957" cy="190271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823" y="-44001"/>
            <a:ext cx="12130177" cy="842573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</a:rPr>
              <a:t>2</a:t>
            </a:r>
            <a:r>
              <a:rPr lang="ru-RU" sz="3600" b="1" dirty="0" smtClean="0">
                <a:solidFill>
                  <a:srgbClr val="C00000"/>
                </a:solidFill>
              </a:rPr>
              <a:t> вариант «3+1»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287" y="264074"/>
            <a:ext cx="6803989" cy="59057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0070C0"/>
                </a:solidFill>
              </a:rPr>
              <a:t>1 кабинет </a:t>
            </a:r>
            <a:r>
              <a:rPr lang="ru-RU" dirty="0" smtClean="0"/>
              <a:t>–технология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 smtClean="0">
                <a:solidFill>
                  <a:srgbClr val="0070C0"/>
                </a:solidFill>
              </a:rPr>
              <a:t>2</a:t>
            </a:r>
            <a:r>
              <a:rPr lang="ru-RU" b="1" dirty="0" smtClean="0">
                <a:solidFill>
                  <a:srgbClr val="0070C0"/>
                </a:solidFill>
              </a:rPr>
              <a:t> кабинет </a:t>
            </a:r>
            <a:r>
              <a:rPr lang="ru-RU" dirty="0" smtClean="0"/>
              <a:t>– ОБЖ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b="1" dirty="0" smtClean="0">
                <a:solidFill>
                  <a:srgbClr val="0070C0"/>
                </a:solidFill>
              </a:rPr>
              <a:t>3 кабинет- </a:t>
            </a:r>
            <a:r>
              <a:rPr lang="ru-RU" dirty="0"/>
              <a:t>и</a:t>
            </a:r>
            <a:r>
              <a:rPr lang="ru-RU" dirty="0" smtClean="0"/>
              <a:t>нформатика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976869" y="1406908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+</a:t>
            </a: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6632313" y="264074"/>
            <a:ext cx="5398698" cy="11849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b="1" dirty="0" smtClean="0">
                <a:solidFill>
                  <a:srgbClr val="0070C0"/>
                </a:solidFill>
              </a:rPr>
              <a:t>1 кабинет </a:t>
            </a: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dirty="0" smtClean="0"/>
              <a:t>(проектная аудитория)</a:t>
            </a:r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076" y="1106647"/>
            <a:ext cx="4089172" cy="306687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054" y="791732"/>
            <a:ext cx="1898683" cy="142401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8382" y="798572"/>
            <a:ext cx="1844679" cy="1383509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8421" y="842235"/>
            <a:ext cx="1888530" cy="1416398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054" y="2794311"/>
            <a:ext cx="1839761" cy="1379821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142" y="2716579"/>
            <a:ext cx="1859280" cy="139446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608" y="2686905"/>
            <a:ext cx="2065376" cy="1549032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24" y="4960189"/>
            <a:ext cx="2050336" cy="1537752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0551" y="4972166"/>
            <a:ext cx="2007707" cy="1505780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0416" y="4891176"/>
            <a:ext cx="2115692" cy="1586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92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49</Words>
  <Application>Microsoft Office PowerPoint</Application>
  <PresentationFormat>Широкоэкранный</PresentationFormat>
  <Paragraphs>18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Два варианта зонирования на выбор Центрам образования цифрового и гуманитарного профилей Иркутской области: 1 вариант «1+1»</vt:lpstr>
      <vt:lpstr>2 вариант «3+1»</vt:lpstr>
    </vt:vector>
  </TitlesOfParts>
  <Company>IRO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Два варианта зонирования на выбор Центрам образования цифрового и гуманитарного профилей Иркутской области: 1 вариант «1+1»</dc:title>
  <dc:creator>Стекольникова Мария Олеговна</dc:creator>
  <cp:lastModifiedBy>Стекольникова Мария Олеговна</cp:lastModifiedBy>
  <cp:revision>3</cp:revision>
  <dcterms:created xsi:type="dcterms:W3CDTF">2019-04-04T11:47:19Z</dcterms:created>
  <dcterms:modified xsi:type="dcterms:W3CDTF">2019-04-04T12:04:14Z</dcterms:modified>
</cp:coreProperties>
</file>