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B470C-1DD8-4C47-B060-D4EFD7BB8A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332802-3FF3-4C73-9164-DB28E011B07A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Рациональные 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числа</a:t>
          </a:r>
        </a:p>
      </dgm:t>
    </dgm:pt>
    <dgm:pt modelId="{9D6763D0-CB37-4FFC-B035-1D1BF5627D69}" type="parTrans" cxnId="{740A458F-978A-46D4-BD48-E0797C137FDF}">
      <dgm:prSet/>
      <dgm:spPr/>
      <dgm:t>
        <a:bodyPr/>
        <a:lstStyle/>
        <a:p>
          <a:endParaRPr lang="ru-RU"/>
        </a:p>
      </dgm:t>
    </dgm:pt>
    <dgm:pt modelId="{7558B683-74C8-4DC3-B784-7B2BA47A20AC}" type="sibTrans" cxnId="{740A458F-978A-46D4-BD48-E0797C137FDF}">
      <dgm:prSet/>
      <dgm:spPr/>
      <dgm:t>
        <a:bodyPr/>
        <a:lstStyle/>
        <a:p>
          <a:endParaRPr lang="ru-RU"/>
        </a:p>
      </dgm:t>
    </dgm:pt>
    <dgm:pt modelId="{7AAA748D-9225-4B8D-9874-B6960BBFA469}">
      <dgm:prSet phldrT="[Текст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Дробные числа</a:t>
          </a:r>
        </a:p>
      </dgm:t>
    </dgm:pt>
    <dgm:pt modelId="{3C930E7E-7709-4747-A653-2CD24692E600}" type="parTrans" cxnId="{80D59B9E-1988-4E18-A7B8-7A0683F75DB2}">
      <dgm:prSet/>
      <dgm:spPr/>
      <dgm:t>
        <a:bodyPr/>
        <a:lstStyle/>
        <a:p>
          <a:endParaRPr lang="ru-RU"/>
        </a:p>
      </dgm:t>
    </dgm:pt>
    <dgm:pt modelId="{661B1C2E-DDD8-4A65-9842-F0DC805B05E3}" type="sibTrans" cxnId="{80D59B9E-1988-4E18-A7B8-7A0683F75DB2}">
      <dgm:prSet/>
      <dgm:spPr/>
      <dgm:t>
        <a:bodyPr/>
        <a:lstStyle/>
        <a:p>
          <a:endParaRPr lang="ru-RU"/>
        </a:p>
      </dgm:t>
    </dgm:pt>
    <dgm:pt modelId="{83EA3F82-5062-4BD6-A931-59565298C05E}">
      <dgm:prSet phldrT="[Текст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Целые числа</a:t>
          </a:r>
        </a:p>
      </dgm:t>
    </dgm:pt>
    <dgm:pt modelId="{B1BA8146-AABD-41D3-A4F8-B275E9FC7938}" type="parTrans" cxnId="{C4575C60-8320-444C-8DEC-50CA66FF0705}">
      <dgm:prSet/>
      <dgm:spPr/>
      <dgm:t>
        <a:bodyPr/>
        <a:lstStyle/>
        <a:p>
          <a:endParaRPr lang="ru-RU"/>
        </a:p>
      </dgm:t>
    </dgm:pt>
    <dgm:pt modelId="{88334BC1-070D-41A4-847B-A7FDC6E76F4F}" type="sibTrans" cxnId="{C4575C60-8320-444C-8DEC-50CA66FF0705}">
      <dgm:prSet/>
      <dgm:spPr/>
      <dgm:t>
        <a:bodyPr/>
        <a:lstStyle/>
        <a:p>
          <a:endParaRPr lang="ru-RU"/>
        </a:p>
      </dgm:t>
    </dgm:pt>
    <dgm:pt modelId="{03314B7A-EC59-4F66-9EFA-833352B1C2D2}" type="pres">
      <dgm:prSet presAssocID="{609B470C-1DD8-4C47-B060-D4EFD7BB8A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F7E3CA-E67D-4E74-8E46-989B62C64A2D}" type="pres">
      <dgm:prSet presAssocID="{7B332802-3FF3-4C73-9164-DB28E011B07A}" presName="hierRoot1" presStyleCnt="0">
        <dgm:presLayoutVars>
          <dgm:hierBranch val="init"/>
        </dgm:presLayoutVars>
      </dgm:prSet>
      <dgm:spPr/>
    </dgm:pt>
    <dgm:pt modelId="{128C752A-B374-45E7-95A4-EB7E4BFC59CB}" type="pres">
      <dgm:prSet presAssocID="{7B332802-3FF3-4C73-9164-DB28E011B07A}" presName="rootComposite1" presStyleCnt="0"/>
      <dgm:spPr/>
    </dgm:pt>
    <dgm:pt modelId="{8CB90595-3416-4596-9D56-2C2174ADBF2F}" type="pres">
      <dgm:prSet presAssocID="{7B332802-3FF3-4C73-9164-DB28E011B07A}" presName="rootText1" presStyleLbl="node0" presStyleIdx="0" presStyleCnt="1">
        <dgm:presLayoutVars>
          <dgm:chPref val="3"/>
        </dgm:presLayoutVars>
      </dgm:prSet>
      <dgm:spPr/>
    </dgm:pt>
    <dgm:pt modelId="{E8216881-CFEF-4F59-A2FD-BD15D6B1C245}" type="pres">
      <dgm:prSet presAssocID="{7B332802-3FF3-4C73-9164-DB28E011B07A}" presName="rootConnector1" presStyleLbl="node1" presStyleIdx="0" presStyleCnt="0"/>
      <dgm:spPr/>
    </dgm:pt>
    <dgm:pt modelId="{63019EF1-3765-45A0-904A-60222F7BDA6A}" type="pres">
      <dgm:prSet presAssocID="{7B332802-3FF3-4C73-9164-DB28E011B07A}" presName="hierChild2" presStyleCnt="0"/>
      <dgm:spPr/>
    </dgm:pt>
    <dgm:pt modelId="{35D91583-1965-4511-8C49-4C648049991A}" type="pres">
      <dgm:prSet presAssocID="{B1BA8146-AABD-41D3-A4F8-B275E9FC7938}" presName="Name37" presStyleLbl="parChTrans1D2" presStyleIdx="0" presStyleCnt="2"/>
      <dgm:spPr/>
    </dgm:pt>
    <dgm:pt modelId="{1D5F906E-FB7A-446C-9E84-DE8B023C0814}" type="pres">
      <dgm:prSet presAssocID="{83EA3F82-5062-4BD6-A931-59565298C05E}" presName="hierRoot2" presStyleCnt="0">
        <dgm:presLayoutVars>
          <dgm:hierBranch val="init"/>
        </dgm:presLayoutVars>
      </dgm:prSet>
      <dgm:spPr/>
    </dgm:pt>
    <dgm:pt modelId="{C754D7F5-4051-45C7-9059-95EACB9791DA}" type="pres">
      <dgm:prSet presAssocID="{83EA3F82-5062-4BD6-A931-59565298C05E}" presName="rootComposite" presStyleCnt="0"/>
      <dgm:spPr/>
    </dgm:pt>
    <dgm:pt modelId="{E022BD9E-BE72-45B8-8782-6FB78241B111}" type="pres">
      <dgm:prSet presAssocID="{83EA3F82-5062-4BD6-A931-59565298C05E}" presName="rootText" presStyleLbl="node2" presStyleIdx="0" presStyleCnt="2">
        <dgm:presLayoutVars>
          <dgm:chPref val="3"/>
        </dgm:presLayoutVars>
      </dgm:prSet>
      <dgm:spPr/>
    </dgm:pt>
    <dgm:pt modelId="{3A8BFAF0-AEB2-4E94-AD04-A27586E6DB72}" type="pres">
      <dgm:prSet presAssocID="{83EA3F82-5062-4BD6-A931-59565298C05E}" presName="rootConnector" presStyleLbl="node2" presStyleIdx="0" presStyleCnt="2"/>
      <dgm:spPr/>
    </dgm:pt>
    <dgm:pt modelId="{2BF3443C-CEC9-4E4F-ABE4-563561EC8949}" type="pres">
      <dgm:prSet presAssocID="{83EA3F82-5062-4BD6-A931-59565298C05E}" presName="hierChild4" presStyleCnt="0"/>
      <dgm:spPr/>
    </dgm:pt>
    <dgm:pt modelId="{1ED79668-327A-4A27-8BBA-A80B976E4AD5}" type="pres">
      <dgm:prSet presAssocID="{83EA3F82-5062-4BD6-A931-59565298C05E}" presName="hierChild5" presStyleCnt="0"/>
      <dgm:spPr/>
    </dgm:pt>
    <dgm:pt modelId="{99DEE50B-40AD-4265-B330-7434DD989866}" type="pres">
      <dgm:prSet presAssocID="{3C930E7E-7709-4747-A653-2CD24692E600}" presName="Name37" presStyleLbl="parChTrans1D2" presStyleIdx="1" presStyleCnt="2"/>
      <dgm:spPr/>
    </dgm:pt>
    <dgm:pt modelId="{2EA49C2A-FF87-4B47-AF77-0DA05E394879}" type="pres">
      <dgm:prSet presAssocID="{7AAA748D-9225-4B8D-9874-B6960BBFA469}" presName="hierRoot2" presStyleCnt="0">
        <dgm:presLayoutVars>
          <dgm:hierBranch val="init"/>
        </dgm:presLayoutVars>
      </dgm:prSet>
      <dgm:spPr/>
    </dgm:pt>
    <dgm:pt modelId="{B3FE9736-8F3D-4DA2-8354-F6EC72594FFB}" type="pres">
      <dgm:prSet presAssocID="{7AAA748D-9225-4B8D-9874-B6960BBFA469}" presName="rootComposite" presStyleCnt="0"/>
      <dgm:spPr/>
    </dgm:pt>
    <dgm:pt modelId="{168EAB03-7C9A-44CB-B094-FA092DAC048E}" type="pres">
      <dgm:prSet presAssocID="{7AAA748D-9225-4B8D-9874-B6960BBFA469}" presName="rootText" presStyleLbl="node2" presStyleIdx="1" presStyleCnt="2">
        <dgm:presLayoutVars>
          <dgm:chPref val="3"/>
        </dgm:presLayoutVars>
      </dgm:prSet>
      <dgm:spPr/>
    </dgm:pt>
    <dgm:pt modelId="{37F0E156-A8D0-4E5C-9DC7-6DD8FC95A8A7}" type="pres">
      <dgm:prSet presAssocID="{7AAA748D-9225-4B8D-9874-B6960BBFA469}" presName="rootConnector" presStyleLbl="node2" presStyleIdx="1" presStyleCnt="2"/>
      <dgm:spPr/>
    </dgm:pt>
    <dgm:pt modelId="{1E4E0046-F90D-4417-B7E8-C6D198220524}" type="pres">
      <dgm:prSet presAssocID="{7AAA748D-9225-4B8D-9874-B6960BBFA469}" presName="hierChild4" presStyleCnt="0"/>
      <dgm:spPr/>
    </dgm:pt>
    <dgm:pt modelId="{DA7BE68B-081F-41E1-A524-C4FE9586F6DF}" type="pres">
      <dgm:prSet presAssocID="{7AAA748D-9225-4B8D-9874-B6960BBFA469}" presName="hierChild5" presStyleCnt="0"/>
      <dgm:spPr/>
    </dgm:pt>
    <dgm:pt modelId="{4012E8B5-AF1B-4212-AFC6-C1C1CAC92AA8}" type="pres">
      <dgm:prSet presAssocID="{7B332802-3FF3-4C73-9164-DB28E011B07A}" presName="hierChild3" presStyleCnt="0"/>
      <dgm:spPr/>
    </dgm:pt>
  </dgm:ptLst>
  <dgm:cxnLst>
    <dgm:cxn modelId="{EFA73414-875A-4133-B939-2A54FC9E9ABD}" type="presOf" srcId="{3C930E7E-7709-4747-A653-2CD24692E600}" destId="{99DEE50B-40AD-4265-B330-7434DD989866}" srcOrd="0" destOrd="0" presId="urn:microsoft.com/office/officeart/2005/8/layout/orgChart1"/>
    <dgm:cxn modelId="{FB41BC5E-3A14-4AA7-B17E-40B847DA6C42}" type="presOf" srcId="{7AAA748D-9225-4B8D-9874-B6960BBFA469}" destId="{168EAB03-7C9A-44CB-B094-FA092DAC048E}" srcOrd="0" destOrd="0" presId="urn:microsoft.com/office/officeart/2005/8/layout/orgChart1"/>
    <dgm:cxn modelId="{C4575C60-8320-444C-8DEC-50CA66FF0705}" srcId="{7B332802-3FF3-4C73-9164-DB28E011B07A}" destId="{83EA3F82-5062-4BD6-A931-59565298C05E}" srcOrd="0" destOrd="0" parTransId="{B1BA8146-AABD-41D3-A4F8-B275E9FC7938}" sibTransId="{88334BC1-070D-41A4-847B-A7FDC6E76F4F}"/>
    <dgm:cxn modelId="{F446AC6A-780C-44F8-BF80-5E62E7289951}" type="presOf" srcId="{83EA3F82-5062-4BD6-A931-59565298C05E}" destId="{3A8BFAF0-AEB2-4E94-AD04-A27586E6DB72}" srcOrd="1" destOrd="0" presId="urn:microsoft.com/office/officeart/2005/8/layout/orgChart1"/>
    <dgm:cxn modelId="{DD8D288B-A59D-497D-9ED3-C78D368B331D}" type="presOf" srcId="{7B332802-3FF3-4C73-9164-DB28E011B07A}" destId="{8CB90595-3416-4596-9D56-2C2174ADBF2F}" srcOrd="0" destOrd="0" presId="urn:microsoft.com/office/officeart/2005/8/layout/orgChart1"/>
    <dgm:cxn modelId="{740A458F-978A-46D4-BD48-E0797C137FDF}" srcId="{609B470C-1DD8-4C47-B060-D4EFD7BB8AEB}" destId="{7B332802-3FF3-4C73-9164-DB28E011B07A}" srcOrd="0" destOrd="0" parTransId="{9D6763D0-CB37-4FFC-B035-1D1BF5627D69}" sibTransId="{7558B683-74C8-4DC3-B784-7B2BA47A20AC}"/>
    <dgm:cxn modelId="{80D59B9E-1988-4E18-A7B8-7A0683F75DB2}" srcId="{7B332802-3FF3-4C73-9164-DB28E011B07A}" destId="{7AAA748D-9225-4B8D-9874-B6960BBFA469}" srcOrd="1" destOrd="0" parTransId="{3C930E7E-7709-4747-A653-2CD24692E600}" sibTransId="{661B1C2E-DDD8-4A65-9842-F0DC805B05E3}"/>
    <dgm:cxn modelId="{05E698A1-B315-4DD7-A071-2C90E0766BDC}" type="presOf" srcId="{B1BA8146-AABD-41D3-A4F8-B275E9FC7938}" destId="{35D91583-1965-4511-8C49-4C648049991A}" srcOrd="0" destOrd="0" presId="urn:microsoft.com/office/officeart/2005/8/layout/orgChart1"/>
    <dgm:cxn modelId="{C3B010B2-7D0C-4738-84A4-EA6DD00189DF}" type="presOf" srcId="{7B332802-3FF3-4C73-9164-DB28E011B07A}" destId="{E8216881-CFEF-4F59-A2FD-BD15D6B1C245}" srcOrd="1" destOrd="0" presId="urn:microsoft.com/office/officeart/2005/8/layout/orgChart1"/>
    <dgm:cxn modelId="{2B588FE8-885C-4F2C-BCC2-C1952B684471}" type="presOf" srcId="{609B470C-1DD8-4C47-B060-D4EFD7BB8AEB}" destId="{03314B7A-EC59-4F66-9EFA-833352B1C2D2}" srcOrd="0" destOrd="0" presId="urn:microsoft.com/office/officeart/2005/8/layout/orgChart1"/>
    <dgm:cxn modelId="{A0D6A4F1-77E5-451A-A8B6-A330EBC49A17}" type="presOf" srcId="{7AAA748D-9225-4B8D-9874-B6960BBFA469}" destId="{37F0E156-A8D0-4E5C-9DC7-6DD8FC95A8A7}" srcOrd="1" destOrd="0" presId="urn:microsoft.com/office/officeart/2005/8/layout/orgChart1"/>
    <dgm:cxn modelId="{FACE9AF5-8FC0-433F-9AF1-6C7B0CC285F1}" type="presOf" srcId="{83EA3F82-5062-4BD6-A931-59565298C05E}" destId="{E022BD9E-BE72-45B8-8782-6FB78241B111}" srcOrd="0" destOrd="0" presId="urn:microsoft.com/office/officeart/2005/8/layout/orgChart1"/>
    <dgm:cxn modelId="{D0502D56-6646-463E-AF78-61505EF2E342}" type="presParOf" srcId="{03314B7A-EC59-4F66-9EFA-833352B1C2D2}" destId="{25F7E3CA-E67D-4E74-8E46-989B62C64A2D}" srcOrd="0" destOrd="0" presId="urn:microsoft.com/office/officeart/2005/8/layout/orgChart1"/>
    <dgm:cxn modelId="{1C1AC62D-F252-4999-AC01-8AE4366974E5}" type="presParOf" srcId="{25F7E3CA-E67D-4E74-8E46-989B62C64A2D}" destId="{128C752A-B374-45E7-95A4-EB7E4BFC59CB}" srcOrd="0" destOrd="0" presId="urn:microsoft.com/office/officeart/2005/8/layout/orgChart1"/>
    <dgm:cxn modelId="{F6098148-3698-437F-A8CA-65545C19CB2C}" type="presParOf" srcId="{128C752A-B374-45E7-95A4-EB7E4BFC59CB}" destId="{8CB90595-3416-4596-9D56-2C2174ADBF2F}" srcOrd="0" destOrd="0" presId="urn:microsoft.com/office/officeart/2005/8/layout/orgChart1"/>
    <dgm:cxn modelId="{12FBC5D6-B1BA-4AE5-BF4C-76F650F003FF}" type="presParOf" srcId="{128C752A-B374-45E7-95A4-EB7E4BFC59CB}" destId="{E8216881-CFEF-4F59-A2FD-BD15D6B1C245}" srcOrd="1" destOrd="0" presId="urn:microsoft.com/office/officeart/2005/8/layout/orgChart1"/>
    <dgm:cxn modelId="{FE059A5B-5604-4D28-9306-6EAF452836A9}" type="presParOf" srcId="{25F7E3CA-E67D-4E74-8E46-989B62C64A2D}" destId="{63019EF1-3765-45A0-904A-60222F7BDA6A}" srcOrd="1" destOrd="0" presId="urn:microsoft.com/office/officeart/2005/8/layout/orgChart1"/>
    <dgm:cxn modelId="{5A35BF97-6BCF-47D6-85D9-8904309A8C42}" type="presParOf" srcId="{63019EF1-3765-45A0-904A-60222F7BDA6A}" destId="{35D91583-1965-4511-8C49-4C648049991A}" srcOrd="0" destOrd="0" presId="urn:microsoft.com/office/officeart/2005/8/layout/orgChart1"/>
    <dgm:cxn modelId="{5DCA4EE3-8387-4D5A-A9B0-593341BFD8A9}" type="presParOf" srcId="{63019EF1-3765-45A0-904A-60222F7BDA6A}" destId="{1D5F906E-FB7A-446C-9E84-DE8B023C0814}" srcOrd="1" destOrd="0" presId="urn:microsoft.com/office/officeart/2005/8/layout/orgChart1"/>
    <dgm:cxn modelId="{48B5195C-CB99-4CBD-BBD7-1AE1A66A469C}" type="presParOf" srcId="{1D5F906E-FB7A-446C-9E84-DE8B023C0814}" destId="{C754D7F5-4051-45C7-9059-95EACB9791DA}" srcOrd="0" destOrd="0" presId="urn:microsoft.com/office/officeart/2005/8/layout/orgChart1"/>
    <dgm:cxn modelId="{818FC727-60A7-40DC-A5E1-8856DC754015}" type="presParOf" srcId="{C754D7F5-4051-45C7-9059-95EACB9791DA}" destId="{E022BD9E-BE72-45B8-8782-6FB78241B111}" srcOrd="0" destOrd="0" presId="urn:microsoft.com/office/officeart/2005/8/layout/orgChart1"/>
    <dgm:cxn modelId="{C985DB37-775A-409C-8C2C-EFA6D6691B49}" type="presParOf" srcId="{C754D7F5-4051-45C7-9059-95EACB9791DA}" destId="{3A8BFAF0-AEB2-4E94-AD04-A27586E6DB72}" srcOrd="1" destOrd="0" presId="urn:microsoft.com/office/officeart/2005/8/layout/orgChart1"/>
    <dgm:cxn modelId="{AF823525-284E-49E1-B80C-4DFADAFBEB01}" type="presParOf" srcId="{1D5F906E-FB7A-446C-9E84-DE8B023C0814}" destId="{2BF3443C-CEC9-4E4F-ABE4-563561EC8949}" srcOrd="1" destOrd="0" presId="urn:microsoft.com/office/officeart/2005/8/layout/orgChart1"/>
    <dgm:cxn modelId="{7BF39CEC-4E5E-41F0-97D9-1201E0429D70}" type="presParOf" srcId="{1D5F906E-FB7A-446C-9E84-DE8B023C0814}" destId="{1ED79668-327A-4A27-8BBA-A80B976E4AD5}" srcOrd="2" destOrd="0" presId="urn:microsoft.com/office/officeart/2005/8/layout/orgChart1"/>
    <dgm:cxn modelId="{3F7C5C28-27D8-4AF5-B974-52C756E7ECAA}" type="presParOf" srcId="{63019EF1-3765-45A0-904A-60222F7BDA6A}" destId="{99DEE50B-40AD-4265-B330-7434DD989866}" srcOrd="2" destOrd="0" presId="urn:microsoft.com/office/officeart/2005/8/layout/orgChart1"/>
    <dgm:cxn modelId="{A61A6130-112E-44B2-BF08-A083760FFA1F}" type="presParOf" srcId="{63019EF1-3765-45A0-904A-60222F7BDA6A}" destId="{2EA49C2A-FF87-4B47-AF77-0DA05E394879}" srcOrd="3" destOrd="0" presId="urn:microsoft.com/office/officeart/2005/8/layout/orgChart1"/>
    <dgm:cxn modelId="{960D092A-A47D-4E8E-9F70-7DFC09ECFA9F}" type="presParOf" srcId="{2EA49C2A-FF87-4B47-AF77-0DA05E394879}" destId="{B3FE9736-8F3D-4DA2-8354-F6EC72594FFB}" srcOrd="0" destOrd="0" presId="urn:microsoft.com/office/officeart/2005/8/layout/orgChart1"/>
    <dgm:cxn modelId="{03313115-B189-4132-9FC0-95C800434FEB}" type="presParOf" srcId="{B3FE9736-8F3D-4DA2-8354-F6EC72594FFB}" destId="{168EAB03-7C9A-44CB-B094-FA092DAC048E}" srcOrd="0" destOrd="0" presId="urn:microsoft.com/office/officeart/2005/8/layout/orgChart1"/>
    <dgm:cxn modelId="{8DDFB3EF-F632-4DAF-9C70-304E55F8FACC}" type="presParOf" srcId="{B3FE9736-8F3D-4DA2-8354-F6EC72594FFB}" destId="{37F0E156-A8D0-4E5C-9DC7-6DD8FC95A8A7}" srcOrd="1" destOrd="0" presId="urn:microsoft.com/office/officeart/2005/8/layout/orgChart1"/>
    <dgm:cxn modelId="{09671AF4-6DC2-45A6-B335-50BA1FFEAE23}" type="presParOf" srcId="{2EA49C2A-FF87-4B47-AF77-0DA05E394879}" destId="{1E4E0046-F90D-4417-B7E8-C6D198220524}" srcOrd="1" destOrd="0" presId="urn:microsoft.com/office/officeart/2005/8/layout/orgChart1"/>
    <dgm:cxn modelId="{6130BF3F-2BE5-4330-9ABB-8EE2557A14E6}" type="presParOf" srcId="{2EA49C2A-FF87-4B47-AF77-0DA05E394879}" destId="{DA7BE68B-081F-41E1-A524-C4FE9586F6DF}" srcOrd="2" destOrd="0" presId="urn:microsoft.com/office/officeart/2005/8/layout/orgChart1"/>
    <dgm:cxn modelId="{90C8F7BD-8FCD-4840-B513-B9A04CAA2AD5}" type="presParOf" srcId="{25F7E3CA-E67D-4E74-8E46-989B62C64A2D}" destId="{4012E8B5-AF1B-4212-AFC6-C1C1CAC92A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E50B-40AD-4265-B330-7434DD989866}">
      <dsp:nvSpPr>
        <dsp:cNvPr id="0" name=""/>
        <dsp:cNvSpPr/>
      </dsp:nvSpPr>
      <dsp:spPr>
        <a:xfrm>
          <a:off x="2290482" y="1384075"/>
          <a:ext cx="1253460" cy="43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42"/>
              </a:lnTo>
              <a:lnTo>
                <a:pt x="1253460" y="217542"/>
              </a:lnTo>
              <a:lnTo>
                <a:pt x="1253460" y="435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91583-1965-4511-8C49-4C648049991A}">
      <dsp:nvSpPr>
        <dsp:cNvPr id="0" name=""/>
        <dsp:cNvSpPr/>
      </dsp:nvSpPr>
      <dsp:spPr>
        <a:xfrm>
          <a:off x="1037022" y="1384075"/>
          <a:ext cx="1253460" cy="435085"/>
        </a:xfrm>
        <a:custGeom>
          <a:avLst/>
          <a:gdLst/>
          <a:ahLst/>
          <a:cxnLst/>
          <a:rect l="0" t="0" r="0" b="0"/>
          <a:pathLst>
            <a:path>
              <a:moveTo>
                <a:pt x="1253460" y="0"/>
              </a:moveTo>
              <a:lnTo>
                <a:pt x="1253460" y="217542"/>
              </a:lnTo>
              <a:lnTo>
                <a:pt x="0" y="217542"/>
              </a:lnTo>
              <a:lnTo>
                <a:pt x="0" y="435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90595-3416-4596-9D56-2C2174ADBF2F}">
      <dsp:nvSpPr>
        <dsp:cNvPr id="0" name=""/>
        <dsp:cNvSpPr/>
      </dsp:nvSpPr>
      <dsp:spPr>
        <a:xfrm>
          <a:off x="1254564" y="348157"/>
          <a:ext cx="2071835" cy="1035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Рациональные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числа</a:t>
          </a:r>
        </a:p>
      </dsp:txBody>
      <dsp:txXfrm>
        <a:off x="1254564" y="348157"/>
        <a:ext cx="2071835" cy="1035917"/>
      </dsp:txXfrm>
    </dsp:sp>
    <dsp:sp modelId="{E022BD9E-BE72-45B8-8782-6FB78241B111}">
      <dsp:nvSpPr>
        <dsp:cNvPr id="0" name=""/>
        <dsp:cNvSpPr/>
      </dsp:nvSpPr>
      <dsp:spPr>
        <a:xfrm>
          <a:off x="1104" y="1819160"/>
          <a:ext cx="2071835" cy="1035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Целые числа</a:t>
          </a:r>
        </a:p>
      </dsp:txBody>
      <dsp:txXfrm>
        <a:off x="1104" y="1819160"/>
        <a:ext cx="2071835" cy="1035917"/>
      </dsp:txXfrm>
    </dsp:sp>
    <dsp:sp modelId="{168EAB03-7C9A-44CB-B094-FA092DAC048E}">
      <dsp:nvSpPr>
        <dsp:cNvPr id="0" name=""/>
        <dsp:cNvSpPr/>
      </dsp:nvSpPr>
      <dsp:spPr>
        <a:xfrm>
          <a:off x="2508025" y="1819160"/>
          <a:ext cx="2071835" cy="1035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Дробные числа</a:t>
          </a:r>
        </a:p>
      </dsp:txBody>
      <dsp:txXfrm>
        <a:off x="2508025" y="1819160"/>
        <a:ext cx="2071835" cy="1035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13356-EEDD-41E8-83F5-6F8F331AF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0CAC7B-C663-4BAE-B270-718F21CA9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FC9B3-4A5F-40D2-8C52-34EAEDF8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6CFF9-E18B-4264-BF42-508A7FD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5C8B3-8A1A-47E1-BC16-C8FB3A68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6B3FC-A690-4180-B8C3-87A347BB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87D087-4F67-409A-9820-F3B992DFC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51574-140C-48D8-8949-4EDB4709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9D6F1-9343-4EA7-9F46-C42A38A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4F3C9-E55E-4EF3-936D-0B633F58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7C3992-788A-480E-AFD7-ADCC781D7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A3E4A6-E8D9-4F45-B2A9-55E7DAC7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AA76-BA36-4CB6-B208-BD006A15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EE63D-AFF3-442F-ADB7-0CF41906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C2F53-E7D4-48C8-8EFA-D0A45577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8A5A1-4982-4CBA-8D24-983D3E1A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35A62-B5FA-4019-9222-899C64FE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A9C5C-79B5-45C0-8158-E6225050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66427-8CF1-4365-BF5B-83A3938F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AED5E-2E8A-45FA-9522-452EDA3B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560CA-DC2F-4492-A088-4BA87644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2AC182-6CDA-4206-BAF7-6FA9211D5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BC74D-9ED4-4E24-87DF-51C045A9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D1D50-6512-4C16-B011-7673CAB1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72D4B-6500-467E-82FA-C8F4BBA8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3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60D22-9DE3-41DD-9B29-0CCC2F97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97382-89BD-4853-B671-FA45F7429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ED4FE-20E5-4D30-B427-0C82744A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4C8E9-F146-4489-82BD-9CA2CEDA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2AA56-BCFA-4A0E-A519-85D664D8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25CC6-63A9-4DE6-8DA2-EC47AA0E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D076-1AB2-40F5-916E-02EAD17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EF54D-66DC-4D19-898C-C72301262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C3EA1-EF48-479A-9B67-769D92205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0D8D47-F7E9-49CC-BE58-64BD5E2D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767721-2A56-4BFC-B284-633B6826F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3C6000-D0A0-499C-899B-F747B70E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2E8F69-B477-40F2-AD67-36449D8A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9E8AD5-2A48-43CC-854C-5D4314E0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1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63847-C023-490B-A589-85D81FF7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4C6B6-2B94-4E29-84F3-3DB8C59D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31EFC0-E3E7-44C4-AAD6-4B9E4C17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CCDE62-0A7F-4AAD-8549-7FD616D4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2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394983-9524-4620-A064-CC63EF98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657A67-AB6A-4C97-9BC6-F90D256D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EA551-1A4F-4598-9C8D-47527241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7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A60D8-97FB-44C8-B510-34E433F1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4E48B-DB9D-4D7C-B11F-B6D93FE3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FA1AD-5DBF-4F85-8D49-ECB5A86E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136CD-6B19-4113-AEEA-31282026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37EF-AE73-4E31-AB9D-C601870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C6674-EEDF-4971-B018-E26BFEDD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83ED-450B-4D21-8413-35ED787D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F52AEB-29DE-43CD-9BFA-CF7C09FAF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B69D7-6FCF-4F83-A449-A17B45A3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9C8C-E82E-442C-8C6B-72C04240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9EED5-7E68-4016-B669-1949B94E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FAD45E-CE8D-4157-8F6E-D8738189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8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6FD10-3562-414D-93CB-AF499F0A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E502C-D4CD-4F63-82AB-444E32F18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3CCCE-D6B4-480C-87BC-24242CC08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5DA5-C8B2-42F2-8463-1590C8F9D4A4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DA07B-10DA-4169-A8E7-8935A60D4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2F304-5040-4FD6-9C6F-2D5543F7A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D94A-D590-425F-8496-8347B4132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diagramData" Target="../diagrams/data1.xml"/><Relationship Id="rId2" Type="http://schemas.openxmlformats.org/officeDocument/2006/relationships/image" Target="../media/image2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Тетрадный лист в клетку фон - 70 фото">
            <a:extLst>
              <a:ext uri="{FF2B5EF4-FFF2-40B4-BE49-F238E27FC236}">
                <a16:creationId xmlns:a16="http://schemas.microsoft.com/office/drawing/2014/main" id="{8424DE9B-D32B-3E79-9D4B-985B71DE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72009"/>
            <a:ext cx="11935967" cy="67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A0B9-DC60-AE58-1E2B-4ACA63087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4" t="24915" r="22609" b="54205"/>
          <a:stretch/>
        </p:blipFill>
        <p:spPr>
          <a:xfrm>
            <a:off x="115906" y="92208"/>
            <a:ext cx="6884508" cy="140023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5BF3E51-428D-1D5F-52FD-AC1BED983FAD}"/>
              </a:ext>
            </a:extLst>
          </p:cNvPr>
          <p:cNvGrpSpPr/>
          <p:nvPr/>
        </p:nvGrpSpPr>
        <p:grpSpPr>
          <a:xfrm>
            <a:off x="1038225" y="1457781"/>
            <a:ext cx="9096375" cy="1155977"/>
            <a:chOff x="1038225" y="2796243"/>
            <a:chExt cx="9096375" cy="1155977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B377A5D-E954-E5E5-BFA1-541EE8F5DC45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4387B1-9D1A-0437-C546-535B5AFFE330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CC2BCD-8596-FC05-0D00-BD61A75AA8CD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2012E7E-2C88-4B2F-0F8D-6DF61B061F0F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0F60563C-F8F2-943B-D139-6452F2857203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E888AE57-C651-5DE9-BAC4-1563B33392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4420C92-3F85-B8E6-A443-1596BFC13F66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698DD34-C213-6DB6-27E3-C325D7909792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9D3983F-0EF7-F129-A03F-437BB9171ED4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D52C6F0-EAE8-3B2C-9FE0-9A3CDEA70613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E5D0BEA-1FCA-28A5-81F6-57AFF2DB97FE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175B359-3C18-E0B1-D04A-4CB35D1C7D94}"/>
                </a:ext>
              </a:extLst>
            </p:cNvPr>
            <p:cNvCxnSpPr/>
            <p:nvPr/>
          </p:nvCxnSpPr>
          <p:spPr>
            <a:xfrm>
              <a:off x="7460973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A69D3F4-A2CB-996B-AA84-B97BB8CC2E85}"/>
                </a:ext>
              </a:extLst>
            </p:cNvPr>
            <p:cNvCxnSpPr/>
            <p:nvPr/>
          </p:nvCxnSpPr>
          <p:spPr>
            <a:xfrm>
              <a:off x="778564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3608A6C-102F-426E-83EE-C23A59B9D16F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4E7BDCF-C86F-8862-6C64-B9F0DE2B16E3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44CF249-3C94-EF71-9A28-03C73EBB9EFC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24CCFC93-E393-DD64-42DB-7EF3AB06EE99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D7B2AAEA-0F77-9311-2044-A5CD8B13BB09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FF68F5A7-7BF6-7614-5C42-050C4633DB8A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34CE27B-2B47-2543-AD71-F3886FED08BC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DFACBAF-A36D-8D49-6819-12A8CDDEAE47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1AFE8DB-AF2D-A4A7-176D-622AC0872A4E}"/>
                </a:ext>
              </a:extLst>
            </p:cNvPr>
            <p:cNvCxnSpPr/>
            <p:nvPr/>
          </p:nvCxnSpPr>
          <p:spPr>
            <a:xfrm>
              <a:off x="3114259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09E4185-65D0-E787-6B23-D27BFF0326A7}"/>
                </a:ext>
              </a:extLst>
            </p:cNvPr>
            <p:cNvCxnSpPr/>
            <p:nvPr/>
          </p:nvCxnSpPr>
          <p:spPr>
            <a:xfrm>
              <a:off x="345218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ACDCF31-1F08-836E-14CA-4CC93597E5B6}"/>
                </a:ext>
              </a:extLst>
            </p:cNvPr>
            <p:cNvCxnSpPr/>
            <p:nvPr/>
          </p:nvCxnSpPr>
          <p:spPr>
            <a:xfrm>
              <a:off x="3776865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BDE522A-08A3-38F8-6385-F55CC9890FB4}"/>
                </a:ext>
              </a:extLst>
            </p:cNvPr>
            <p:cNvCxnSpPr/>
            <p:nvPr/>
          </p:nvCxnSpPr>
          <p:spPr>
            <a:xfrm>
              <a:off x="4114795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2C271A2-2E35-9990-05A8-5B7FD2C0F4AF}"/>
                </a:ext>
              </a:extLst>
            </p:cNvPr>
            <p:cNvCxnSpPr/>
            <p:nvPr/>
          </p:nvCxnSpPr>
          <p:spPr>
            <a:xfrm>
              <a:off x="445272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D442C54-3A5F-4F12-F3A9-9F5F381DF3B6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558A6A26-5535-96CB-CA0D-3E25737637DE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8870FD9-6C7F-7D87-0E92-CB92BCB827BC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05E67F-238F-F968-D1BC-712B7CE99EBD}"/>
              </a:ext>
            </a:extLst>
          </p:cNvPr>
          <p:cNvSpPr txBox="1"/>
          <p:nvPr/>
        </p:nvSpPr>
        <p:spPr>
          <a:xfrm>
            <a:off x="7288697" y="159026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9BE6F4-C727-6DED-ED38-6F14E15BC539}"/>
              </a:ext>
            </a:extLst>
          </p:cNvPr>
          <p:cNvSpPr txBox="1"/>
          <p:nvPr/>
        </p:nvSpPr>
        <p:spPr>
          <a:xfrm>
            <a:off x="8859078" y="15968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FB61A7-E3BA-CEB5-4C02-C90C40EBD685}"/>
              </a:ext>
            </a:extLst>
          </p:cNvPr>
          <p:cNvGrpSpPr/>
          <p:nvPr/>
        </p:nvGrpSpPr>
        <p:grpSpPr>
          <a:xfrm>
            <a:off x="1044853" y="2471568"/>
            <a:ext cx="9096375" cy="1155977"/>
            <a:chOff x="1038225" y="2796243"/>
            <a:chExt cx="9096375" cy="1155977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42876167-CCB7-483F-8730-8FBC6BA36015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AF4753-A1F9-9E28-C205-C07ED7FD9CBF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28A071-7D43-3DF6-FD3F-9AE7351521C0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00DE772A-4556-BCF4-35CF-D115F058A96F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68" name="Прямая соединительная линия 67">
                <a:extLst>
                  <a:ext uri="{FF2B5EF4-FFF2-40B4-BE49-F238E27FC236}">
                    <a16:creationId xmlns:a16="http://schemas.microsoft.com/office/drawing/2014/main" id="{B1F01E8A-B56C-9DF7-7459-7ED6C1472066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>
                <a:extLst>
                  <a:ext uri="{FF2B5EF4-FFF2-40B4-BE49-F238E27FC236}">
                    <a16:creationId xmlns:a16="http://schemas.microsoft.com/office/drawing/2014/main" id="{D15E55FA-C5B5-4D75-CC26-1FC4CD1FC8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7468232-5C55-B259-3017-74883AD4AE84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7E1C8505-871B-11D4-1DD6-91DE5EF07F47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B723936-F8A2-F50F-4327-401699EE2048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E3645027-CBC0-7D1D-052F-617F3E13B34A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40730D1-A66E-89AB-EF2E-B615AE07F518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35E4CAAA-4489-F202-624C-20E63CDE8F94}"/>
                </a:ext>
              </a:extLst>
            </p:cNvPr>
            <p:cNvCxnSpPr/>
            <p:nvPr/>
          </p:nvCxnSpPr>
          <p:spPr>
            <a:xfrm>
              <a:off x="7460973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2585487-D2A2-64E0-0861-DDCC87590E13}"/>
                </a:ext>
              </a:extLst>
            </p:cNvPr>
            <p:cNvCxnSpPr/>
            <p:nvPr/>
          </p:nvCxnSpPr>
          <p:spPr>
            <a:xfrm>
              <a:off x="778564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3DF022B9-A39E-93F2-1440-FDF34DE12F47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0337BC5E-A2B0-38BD-EAE5-82E99F4F4C93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EB79FFDC-8F66-CABA-E17A-53BC74B37B63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C35892D6-8D93-9688-2D1A-D10EB610BCFA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E40EA258-4982-7057-8F35-0F37371CE0AD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ABA7AE81-8B78-651A-37B0-295CCCD2DC3B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ED289B1-18A1-2314-B40D-CC1DFB30E15A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5B16122D-C9E9-CFAA-E86F-AA12FB862C1B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682A9B9A-D900-6AF9-23E6-C251B227851E}"/>
                </a:ext>
              </a:extLst>
            </p:cNvPr>
            <p:cNvCxnSpPr/>
            <p:nvPr/>
          </p:nvCxnSpPr>
          <p:spPr>
            <a:xfrm>
              <a:off x="3087755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DEA637CD-F9F8-E6B3-CEE5-14A8FE8F89C6}"/>
                </a:ext>
              </a:extLst>
            </p:cNvPr>
            <p:cNvCxnSpPr/>
            <p:nvPr/>
          </p:nvCxnSpPr>
          <p:spPr>
            <a:xfrm>
              <a:off x="345218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3B83806F-5986-AF76-53C2-1C16C07C0C38}"/>
                </a:ext>
              </a:extLst>
            </p:cNvPr>
            <p:cNvCxnSpPr/>
            <p:nvPr/>
          </p:nvCxnSpPr>
          <p:spPr>
            <a:xfrm>
              <a:off x="3776865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290316CD-9151-D376-29DE-0A31FA1E624F}"/>
                </a:ext>
              </a:extLst>
            </p:cNvPr>
            <p:cNvCxnSpPr/>
            <p:nvPr/>
          </p:nvCxnSpPr>
          <p:spPr>
            <a:xfrm>
              <a:off x="4114795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5E469EB1-4E7E-4D90-EF7D-597C41B20CCB}"/>
                </a:ext>
              </a:extLst>
            </p:cNvPr>
            <p:cNvCxnSpPr/>
            <p:nvPr/>
          </p:nvCxnSpPr>
          <p:spPr>
            <a:xfrm>
              <a:off x="445272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38CEC9B5-CD8A-6E41-0448-78954F2058F4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4AD28563-30D3-2ADC-128F-586BBBD1C6FC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C33BFA01-CC7F-A0AF-66C4-12C75EE9EE17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FFD18FB-93F6-D306-6578-8ECFE4D7E283}"/>
              </a:ext>
            </a:extLst>
          </p:cNvPr>
          <p:cNvSpPr txBox="1"/>
          <p:nvPr/>
        </p:nvSpPr>
        <p:spPr>
          <a:xfrm>
            <a:off x="3823258" y="259080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808813A-B24E-FD18-E6E3-4716CBCDA625}"/>
              </a:ext>
            </a:extLst>
          </p:cNvPr>
          <p:cNvSpPr txBox="1"/>
          <p:nvPr/>
        </p:nvSpPr>
        <p:spPr>
          <a:xfrm>
            <a:off x="8872331" y="261730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BB9D221-255C-A2CE-BCC0-81AC0499B885}"/>
              </a:ext>
            </a:extLst>
          </p:cNvPr>
          <p:cNvGrpSpPr/>
          <p:nvPr/>
        </p:nvGrpSpPr>
        <p:grpSpPr>
          <a:xfrm>
            <a:off x="1051481" y="3472107"/>
            <a:ext cx="9096375" cy="1155977"/>
            <a:chOff x="1038225" y="2796243"/>
            <a:chExt cx="9096375" cy="1155977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BDE46214-DBAF-500C-7A03-A9172312944B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835124E-F9B4-4A02-C3AA-D0B690DEBF5C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ED5DB52-F374-1305-D9A1-46F9F510BC37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9BDF99A0-9215-79AD-C4DB-6D681D606F8A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24DC93B6-32C7-A2A3-55E9-B5E8806D60FE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9D8B5482-5AF9-C7A0-EA8F-B648519994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090F0303-A36D-70A6-4FCF-4E91E79FAAD9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770DE0F8-B335-073A-32B0-E0C01E158841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EA42FD44-E5D0-9BF0-3CDB-3AF916AB5C0B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8C2F30B0-4AA4-3994-990D-99DEC99899F3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D77C7F85-8F4A-1FAE-FA60-F537BBDF2AE5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B850D4CA-E7F7-16C1-DA70-8A7ADC375EB8}"/>
                </a:ext>
              </a:extLst>
            </p:cNvPr>
            <p:cNvCxnSpPr/>
            <p:nvPr/>
          </p:nvCxnSpPr>
          <p:spPr>
            <a:xfrm>
              <a:off x="7434469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69F869ED-D419-B61A-6E05-3A5424858B16}"/>
                </a:ext>
              </a:extLst>
            </p:cNvPr>
            <p:cNvCxnSpPr/>
            <p:nvPr/>
          </p:nvCxnSpPr>
          <p:spPr>
            <a:xfrm>
              <a:off x="7759145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95CD52A6-73AA-454D-6B1E-FD9F329350B9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0276DEE9-DC43-15EC-9545-2FAECBD45A92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2E869E32-6496-A1C1-1DCD-E4E0AF3CDE40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F04C2E7E-A008-6EE6-DE7B-3ED85AA60DB9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8A8C9B77-479B-7AE9-426F-1DAA1D3480EF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2C506393-E1EC-A8CB-5DD7-57E5EFEA4111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7DF9453D-F941-726E-EA32-7E7D1B75F237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1A0D1922-5664-3618-00DC-8184FF057CA0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FE54B192-F97B-3EC7-3077-4EF7782B1F1A}"/>
                </a:ext>
              </a:extLst>
            </p:cNvPr>
            <p:cNvCxnSpPr/>
            <p:nvPr/>
          </p:nvCxnSpPr>
          <p:spPr>
            <a:xfrm>
              <a:off x="3074503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9A9144A8-C0FB-7F91-D2A1-8C1B1B793737}"/>
                </a:ext>
              </a:extLst>
            </p:cNvPr>
            <p:cNvCxnSpPr/>
            <p:nvPr/>
          </p:nvCxnSpPr>
          <p:spPr>
            <a:xfrm>
              <a:off x="3399181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07413A57-1575-4B27-1D90-22B5B04A24BD}"/>
                </a:ext>
              </a:extLst>
            </p:cNvPr>
            <p:cNvCxnSpPr/>
            <p:nvPr/>
          </p:nvCxnSpPr>
          <p:spPr>
            <a:xfrm>
              <a:off x="3750361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0CC6B65B-BB4C-1196-3C3C-A2681115E6CA}"/>
                </a:ext>
              </a:extLst>
            </p:cNvPr>
            <p:cNvCxnSpPr/>
            <p:nvPr/>
          </p:nvCxnSpPr>
          <p:spPr>
            <a:xfrm>
              <a:off x="4088291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15A9AC7B-F3B3-719F-57A5-6A1F71CAA83A}"/>
                </a:ext>
              </a:extLst>
            </p:cNvPr>
            <p:cNvCxnSpPr/>
            <p:nvPr/>
          </p:nvCxnSpPr>
          <p:spPr>
            <a:xfrm>
              <a:off x="4426222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3B20B1B6-8061-6C6E-9E00-90F603BC6482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9C602350-82D2-71BE-238C-270D19E56CEF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7B890C11-90D5-4029-E033-14BDB45A1E2B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ECC825A-8D92-BBEE-5849-635AB191774D}"/>
              </a:ext>
            </a:extLst>
          </p:cNvPr>
          <p:cNvSpPr txBox="1"/>
          <p:nvPr/>
        </p:nvSpPr>
        <p:spPr>
          <a:xfrm>
            <a:off x="7295325" y="35979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BB8DD9-6CE0-D19A-CD1C-8FF1A2BE172B}"/>
              </a:ext>
            </a:extLst>
          </p:cNvPr>
          <p:cNvSpPr txBox="1"/>
          <p:nvPr/>
        </p:nvSpPr>
        <p:spPr>
          <a:xfrm>
            <a:off x="2030056" y="360507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1D91E78-21D4-84E3-D971-1FD52A4FB13C}"/>
              </a:ext>
            </a:extLst>
          </p:cNvPr>
          <p:cNvGrpSpPr/>
          <p:nvPr/>
        </p:nvGrpSpPr>
        <p:grpSpPr>
          <a:xfrm>
            <a:off x="1031605" y="4472644"/>
            <a:ext cx="9096375" cy="1155977"/>
            <a:chOff x="1038225" y="2796243"/>
            <a:chExt cx="9096375" cy="1155977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BEE687AE-04FF-9190-7AE8-8AC0C6094D0E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264D3F5-B3CE-D327-2968-20658BB3BF85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31D9E68-79B8-14CE-27FC-BD92D74E980D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D17B239-5112-9E9C-9CFB-788EC72D852D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:a16="http://schemas.microsoft.com/office/drawing/2014/main" id="{2DDCB486-0804-F402-A472-2330854F4C0E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:a16="http://schemas.microsoft.com/office/drawing/2014/main" id="{D84DAAA0-6424-2E82-384A-B976AFA568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D062270E-1438-FCFA-ACBB-0FA8B9CD4CEF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A992ACE8-A3AB-0076-7DF4-49802F7489CE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81F24469-6D35-6AB4-8352-E99FE7B43932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1F77DB33-A887-DAE5-5F1C-4C595FF06D70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2B39A475-4599-BE14-EB84-2CCDC5F85CFC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2DDC1BBF-74FD-0973-6E38-00CA47B36043}"/>
                </a:ext>
              </a:extLst>
            </p:cNvPr>
            <p:cNvCxnSpPr/>
            <p:nvPr/>
          </p:nvCxnSpPr>
          <p:spPr>
            <a:xfrm>
              <a:off x="7434469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5544EDFB-F13E-8927-252C-DE8B12FD2FC5}"/>
                </a:ext>
              </a:extLst>
            </p:cNvPr>
            <p:cNvCxnSpPr/>
            <p:nvPr/>
          </p:nvCxnSpPr>
          <p:spPr>
            <a:xfrm>
              <a:off x="7759145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CDC20B24-A1FC-65C1-6A94-02C59C769E3F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7F708216-193F-03B1-D188-D3EDBA0B2070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14EDAF2F-55A3-658C-7CDA-7C5B7422AEA9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CDFD018F-618C-3F42-89B5-80512405804B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2B202E86-6781-59F6-DAE8-402BD2DDCC7F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767498D2-C5B2-05BA-410F-80F3C6A6FC34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FC6AF7B1-0170-4A84-57DB-FE16195E38E7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9146FBEF-0E78-5E84-1B72-77A505F5D238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3E332042-9BBA-6A5F-C3B8-99C84C78295F}"/>
                </a:ext>
              </a:extLst>
            </p:cNvPr>
            <p:cNvCxnSpPr/>
            <p:nvPr/>
          </p:nvCxnSpPr>
          <p:spPr>
            <a:xfrm>
              <a:off x="3114259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A177EACF-A6E2-9C0A-40A1-495C55256C5E}"/>
                </a:ext>
              </a:extLst>
            </p:cNvPr>
            <p:cNvCxnSpPr/>
            <p:nvPr/>
          </p:nvCxnSpPr>
          <p:spPr>
            <a:xfrm>
              <a:off x="345218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78491B36-EDD6-632E-14CE-78580D865800}"/>
                </a:ext>
              </a:extLst>
            </p:cNvPr>
            <p:cNvCxnSpPr/>
            <p:nvPr/>
          </p:nvCxnSpPr>
          <p:spPr>
            <a:xfrm>
              <a:off x="3776865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539AFF7D-E50D-DEFF-C863-956FC3A37F17}"/>
                </a:ext>
              </a:extLst>
            </p:cNvPr>
            <p:cNvCxnSpPr/>
            <p:nvPr/>
          </p:nvCxnSpPr>
          <p:spPr>
            <a:xfrm>
              <a:off x="4114795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2FA47B26-C579-EE61-B03C-A8BABA2DEDCD}"/>
                </a:ext>
              </a:extLst>
            </p:cNvPr>
            <p:cNvCxnSpPr/>
            <p:nvPr/>
          </p:nvCxnSpPr>
          <p:spPr>
            <a:xfrm>
              <a:off x="445272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E5C872A8-75D6-95FE-18F8-0FF2C5F6F688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3DCFA973-A670-7DC0-FC15-9C373B5C74F8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B5B977EB-5A62-E3B2-6D6D-2417EE7F4D5B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8FE8899-7825-1565-4F32-2380262BC1C1}"/>
              </a:ext>
            </a:extLst>
          </p:cNvPr>
          <p:cNvSpPr txBox="1"/>
          <p:nvPr/>
        </p:nvSpPr>
        <p:spPr>
          <a:xfrm>
            <a:off x="3804833" y="460022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2B0367E-105A-3AC7-1BC2-983544D191DD}"/>
              </a:ext>
            </a:extLst>
          </p:cNvPr>
          <p:cNvSpPr txBox="1"/>
          <p:nvPr/>
        </p:nvSpPr>
        <p:spPr>
          <a:xfrm>
            <a:off x="1997354" y="461769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77AE213-62B9-86E0-D98D-3C33A183D067}"/>
              </a:ext>
            </a:extLst>
          </p:cNvPr>
          <p:cNvGrpSpPr/>
          <p:nvPr/>
        </p:nvGrpSpPr>
        <p:grpSpPr>
          <a:xfrm>
            <a:off x="1038225" y="5488173"/>
            <a:ext cx="9096375" cy="1155977"/>
            <a:chOff x="1038225" y="2796243"/>
            <a:chExt cx="9096375" cy="1155977"/>
          </a:xfrm>
        </p:grpSpPr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1E735AC7-AE3C-8EC1-75E4-4FEFAEE482A4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C124E4-9E01-2EA4-7456-93E26AC9831A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59F985C-9329-BF05-8653-7E557A16147E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1CFE7F2D-F3B5-44D2-1A98-4D1481D67342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164" name="Прямая соединительная линия 163">
                <a:extLst>
                  <a:ext uri="{FF2B5EF4-FFF2-40B4-BE49-F238E27FC236}">
                    <a16:creationId xmlns:a16="http://schemas.microsoft.com/office/drawing/2014/main" id="{061DEAD5-7080-635A-85EA-D587B26B6173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>
                <a:extLst>
                  <a:ext uri="{FF2B5EF4-FFF2-40B4-BE49-F238E27FC236}">
                    <a16:creationId xmlns:a16="http://schemas.microsoft.com/office/drawing/2014/main" id="{CF7F42EF-7CC2-C69D-8D01-F8B86DA34B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7D049D8B-5CB5-A229-6054-759AC15434A0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CF4251AA-4BF8-80E2-88F8-033ABC9431D6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742FB7EB-A8A1-CA32-7C25-1086FD830BAA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95FA255A-C1F4-A64B-32B5-BB88B8C84919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62D47D87-A4AC-4D9C-17F1-1509414F3462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905ECD46-4113-8B78-10A0-B52CC72BD486}"/>
                </a:ext>
              </a:extLst>
            </p:cNvPr>
            <p:cNvCxnSpPr/>
            <p:nvPr/>
          </p:nvCxnSpPr>
          <p:spPr>
            <a:xfrm>
              <a:off x="7434469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C55CA818-E422-6F53-24E4-ED47EC469DB0}"/>
                </a:ext>
              </a:extLst>
            </p:cNvPr>
            <p:cNvCxnSpPr/>
            <p:nvPr/>
          </p:nvCxnSpPr>
          <p:spPr>
            <a:xfrm>
              <a:off x="7759145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01B643B2-2E0C-275B-E8E3-46ADC6E062E0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E8AAB0BE-9FD9-9B6A-8179-0EDEC6DADD4F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id="{86EB8F0A-6E40-3B3E-6AEA-9D1C12D752E9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id="{A684B435-E2FA-8D71-56F1-2593849C5278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54F7687F-9819-38BE-4B8B-41E18CD5C6A9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3A65CB21-00F7-5E5C-810F-9CDDD8E3C156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6E1FB907-AD12-65CF-555A-09233D4EED76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id="{F629D4EE-6AEA-D178-3EF4-8384F4E63D81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2D0200B5-5D61-3A55-E530-85B68BABCC35}"/>
                </a:ext>
              </a:extLst>
            </p:cNvPr>
            <p:cNvCxnSpPr/>
            <p:nvPr/>
          </p:nvCxnSpPr>
          <p:spPr>
            <a:xfrm>
              <a:off x="3114259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>
              <a:extLst>
                <a:ext uri="{FF2B5EF4-FFF2-40B4-BE49-F238E27FC236}">
                  <a16:creationId xmlns:a16="http://schemas.microsoft.com/office/drawing/2014/main" id="{7667AE23-5462-6F4C-66EC-37A54EC03CF5}"/>
                </a:ext>
              </a:extLst>
            </p:cNvPr>
            <p:cNvCxnSpPr/>
            <p:nvPr/>
          </p:nvCxnSpPr>
          <p:spPr>
            <a:xfrm>
              <a:off x="345218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85F99031-37DA-5820-F8D5-296F6C125273}"/>
                </a:ext>
              </a:extLst>
            </p:cNvPr>
            <p:cNvCxnSpPr/>
            <p:nvPr/>
          </p:nvCxnSpPr>
          <p:spPr>
            <a:xfrm>
              <a:off x="3776865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DB62D308-2E4F-ABFD-0BCB-6644C00AD566}"/>
                </a:ext>
              </a:extLst>
            </p:cNvPr>
            <p:cNvCxnSpPr/>
            <p:nvPr/>
          </p:nvCxnSpPr>
          <p:spPr>
            <a:xfrm>
              <a:off x="4114795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>
              <a:extLst>
                <a:ext uri="{FF2B5EF4-FFF2-40B4-BE49-F238E27FC236}">
                  <a16:creationId xmlns:a16="http://schemas.microsoft.com/office/drawing/2014/main" id="{EFFD582A-EB8E-3228-D2FA-41C7E5AF8133}"/>
                </a:ext>
              </a:extLst>
            </p:cNvPr>
            <p:cNvCxnSpPr/>
            <p:nvPr/>
          </p:nvCxnSpPr>
          <p:spPr>
            <a:xfrm>
              <a:off x="445272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:a16="http://schemas.microsoft.com/office/drawing/2014/main" id="{5463D3EE-7D19-2B02-7EA8-3A0603C0C46A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>
              <a:extLst>
                <a:ext uri="{FF2B5EF4-FFF2-40B4-BE49-F238E27FC236}">
                  <a16:creationId xmlns:a16="http://schemas.microsoft.com/office/drawing/2014/main" id="{E2AD3749-768F-BB96-AE2C-DF8128AFB1F1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D06B6495-19AE-3B77-0AE2-BB447781061C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E03C5E22-6715-5D94-9C15-EC7B74052DAB}"/>
              </a:ext>
            </a:extLst>
          </p:cNvPr>
          <p:cNvSpPr txBox="1"/>
          <p:nvPr/>
        </p:nvSpPr>
        <p:spPr>
          <a:xfrm>
            <a:off x="3811453" y="561575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8AD5A98-C26B-1C75-F2B7-0351DE935186}"/>
              </a:ext>
            </a:extLst>
          </p:cNvPr>
          <p:cNvSpPr txBox="1"/>
          <p:nvPr/>
        </p:nvSpPr>
        <p:spPr>
          <a:xfrm>
            <a:off x="7262197" y="56189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CFB175D-CA2C-DEB8-0CDD-C45240445DEA}"/>
              </a:ext>
            </a:extLst>
          </p:cNvPr>
          <p:cNvSpPr txBox="1"/>
          <p:nvPr/>
        </p:nvSpPr>
        <p:spPr>
          <a:xfrm>
            <a:off x="4837273" y="562304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3CD4F81-CF0B-EB57-0BD1-D47FCD75E897}"/>
              </a:ext>
            </a:extLst>
          </p:cNvPr>
          <p:cNvSpPr txBox="1"/>
          <p:nvPr/>
        </p:nvSpPr>
        <p:spPr>
          <a:xfrm>
            <a:off x="3473523" y="562304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E5BE084-CACE-CE18-96A2-DC59E86F8694}"/>
              </a:ext>
            </a:extLst>
          </p:cNvPr>
          <p:cNvSpPr txBox="1"/>
          <p:nvPr/>
        </p:nvSpPr>
        <p:spPr>
          <a:xfrm>
            <a:off x="352416" y="161374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9C52672-54F9-59EE-E12F-996AB73ECEC0}"/>
              </a:ext>
            </a:extLst>
          </p:cNvPr>
          <p:cNvSpPr txBox="1"/>
          <p:nvPr/>
        </p:nvSpPr>
        <p:spPr>
          <a:xfrm>
            <a:off x="342643" y="262988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92B1A06-F758-93D2-CCA4-19E117C72B35}"/>
              </a:ext>
            </a:extLst>
          </p:cNvPr>
          <p:cNvSpPr txBox="1"/>
          <p:nvPr/>
        </p:nvSpPr>
        <p:spPr>
          <a:xfrm>
            <a:off x="335018" y="364593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1410BE6-4471-1396-819B-9F2A64BF18E6}"/>
              </a:ext>
            </a:extLst>
          </p:cNvPr>
          <p:cNvSpPr txBox="1"/>
          <p:nvPr/>
        </p:nvSpPr>
        <p:spPr>
          <a:xfrm>
            <a:off x="350053" y="466541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8CDFC65-B34B-BE7E-B05F-1C5724818A9C}"/>
              </a:ext>
            </a:extLst>
          </p:cNvPr>
          <p:cNvSpPr txBox="1"/>
          <p:nvPr/>
        </p:nvSpPr>
        <p:spPr>
          <a:xfrm>
            <a:off x="345541" y="567363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11335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0" grpId="0"/>
      <p:bldP spid="71" grpId="0"/>
      <p:bldP spid="102" grpId="0"/>
      <p:bldP spid="103" grpId="0"/>
      <p:bldP spid="134" grpId="0"/>
      <p:bldP spid="135" grpId="0"/>
      <p:bldP spid="166" grpId="0"/>
      <p:bldP spid="166" grpId="1"/>
      <p:bldP spid="168" grpId="0"/>
      <p:bldP spid="168" grpId="1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C5F43-917A-E9B3-8461-31904536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0" t="41173" r="25993" b="33717"/>
          <a:stretch/>
        </p:blipFill>
        <p:spPr>
          <a:xfrm>
            <a:off x="416858" y="457198"/>
            <a:ext cx="10410017" cy="26490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6E112-8234-8543-8695-0499A5591604}"/>
              </a:ext>
            </a:extLst>
          </p:cNvPr>
          <p:cNvSpPr txBox="1"/>
          <p:nvPr/>
        </p:nvSpPr>
        <p:spPr>
          <a:xfrm>
            <a:off x="9802905" y="397561"/>
            <a:ext cx="12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Устно!</a:t>
            </a:r>
          </a:p>
        </p:txBody>
      </p:sp>
    </p:spTree>
    <p:extLst>
      <p:ext uri="{BB962C8B-B14F-4D97-AF65-F5344CB8AC3E}">
        <p14:creationId xmlns:p14="http://schemas.microsoft.com/office/powerpoint/2010/main" val="167734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90FE8-CE5E-CF38-3B08-9CCD4A716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57975" r="26413" b="30516"/>
          <a:stretch/>
        </p:blipFill>
        <p:spPr>
          <a:xfrm>
            <a:off x="344556" y="331304"/>
            <a:ext cx="10483164" cy="12457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D25B3-22AD-FB0D-11E8-EEBF283D7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69728" r="26413" b="27057"/>
          <a:stretch/>
        </p:blipFill>
        <p:spPr>
          <a:xfrm>
            <a:off x="344556" y="3081130"/>
            <a:ext cx="10483164" cy="347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B4744-51A5-F31F-99F0-2473BBE49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73126" r="26413" b="23659"/>
          <a:stretch/>
        </p:blipFill>
        <p:spPr>
          <a:xfrm>
            <a:off x="251791" y="4936433"/>
            <a:ext cx="10483164" cy="34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83882-D861-169D-0D86-FEB471B92899}"/>
              </a:ext>
            </a:extLst>
          </p:cNvPr>
          <p:cNvSpPr txBox="1"/>
          <p:nvPr/>
        </p:nvSpPr>
        <p:spPr>
          <a:xfrm>
            <a:off x="9800259" y="954156"/>
            <a:ext cx="205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 тетради!</a:t>
            </a:r>
          </a:p>
        </p:txBody>
      </p:sp>
    </p:spTree>
    <p:extLst>
      <p:ext uri="{BB962C8B-B14F-4D97-AF65-F5344CB8AC3E}">
        <p14:creationId xmlns:p14="http://schemas.microsoft.com/office/powerpoint/2010/main" val="23753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12147-345A-7ADB-93FB-E219204E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7" t="32262" r="27609" b="61928"/>
          <a:stretch/>
        </p:blipFill>
        <p:spPr>
          <a:xfrm>
            <a:off x="543339" y="357809"/>
            <a:ext cx="8930702" cy="5499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CFF82-24C2-87B4-482B-465F2564D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7" t="38632" r="27609" b="55558"/>
          <a:stretch/>
        </p:blipFill>
        <p:spPr>
          <a:xfrm>
            <a:off x="543339" y="3644348"/>
            <a:ext cx="8930702" cy="549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9BC99-A71C-6B1B-34DB-0331D37E3830}"/>
              </a:ext>
            </a:extLst>
          </p:cNvPr>
          <p:cNvSpPr txBox="1"/>
          <p:nvPr/>
        </p:nvSpPr>
        <p:spPr>
          <a:xfrm>
            <a:off x="9641540" y="322729"/>
            <a:ext cx="205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 тетради!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768E8B-E709-568A-3398-6D4F3632A3EC}"/>
                  </a:ext>
                </a:extLst>
              </p:cNvPr>
              <p:cNvSpPr txBox="1"/>
              <p:nvPr/>
            </p:nvSpPr>
            <p:spPr>
              <a:xfrm>
                <a:off x="9474041" y="1217854"/>
                <a:ext cx="2422624" cy="58477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ru-RU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768E8B-E709-568A-3398-6D4F3632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041" y="1217854"/>
                <a:ext cx="242262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5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етрадный лист в клетку фон - 70 фото">
            <a:extLst>
              <a:ext uri="{FF2B5EF4-FFF2-40B4-BE49-F238E27FC236}">
                <a16:creationId xmlns:a16="http://schemas.microsoft.com/office/drawing/2014/main" id="{0E2A34AA-B3E8-BDAE-9117-0B296437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72009"/>
            <a:ext cx="11935967" cy="67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E7743-7113-6F06-8A8C-8C069E344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4" t="59328" r="25435" b="30619"/>
          <a:stretch/>
        </p:blipFill>
        <p:spPr>
          <a:xfrm>
            <a:off x="569842" y="265043"/>
            <a:ext cx="9395032" cy="96740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38C58ED-8B83-2102-4577-3BEB69589B80}"/>
              </a:ext>
            </a:extLst>
          </p:cNvPr>
          <p:cNvGrpSpPr/>
          <p:nvPr/>
        </p:nvGrpSpPr>
        <p:grpSpPr>
          <a:xfrm>
            <a:off x="1048858" y="2137025"/>
            <a:ext cx="9096375" cy="1165502"/>
            <a:chOff x="1048858" y="2137025"/>
            <a:chExt cx="9096375" cy="116550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A268519-8151-CF1A-3401-501E93BD7977}"/>
                </a:ext>
              </a:extLst>
            </p:cNvPr>
            <p:cNvCxnSpPr/>
            <p:nvPr/>
          </p:nvCxnSpPr>
          <p:spPr>
            <a:xfrm>
              <a:off x="1048858" y="2769782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DE47271F-98C3-5543-4222-CC9CD3F980BB}"/>
                </a:ext>
              </a:extLst>
            </p:cNvPr>
            <p:cNvCxnSpPr/>
            <p:nvPr/>
          </p:nvCxnSpPr>
          <p:spPr>
            <a:xfrm>
              <a:off x="5773258" y="2684057"/>
              <a:ext cx="0" cy="180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16647E-1AF8-8E48-597F-F1F14903BC7B}"/>
                </a:ext>
              </a:extLst>
            </p:cNvPr>
            <p:cNvSpPr txBox="1"/>
            <p:nvPr/>
          </p:nvSpPr>
          <p:spPr>
            <a:xfrm>
              <a:off x="5575779" y="2137025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13413D-9932-E93B-B5B7-8F4D5E89960C}"/>
                </a:ext>
              </a:extLst>
            </p:cNvPr>
            <p:cNvSpPr txBox="1"/>
            <p:nvPr/>
          </p:nvSpPr>
          <p:spPr>
            <a:xfrm>
              <a:off x="5604189" y="2769782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C89C2E-FB06-72D6-DC4F-E4DCC8F0694F}"/>
                </a:ext>
              </a:extLst>
            </p:cNvPr>
            <p:cNvSpPr txBox="1"/>
            <p:nvPr/>
          </p:nvSpPr>
          <p:spPr>
            <a:xfrm>
              <a:off x="6261414" y="2779307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A9A1ED5-68B1-5BEC-3884-EFB93DD7D91F}"/>
                </a:ext>
              </a:extLst>
            </p:cNvPr>
            <p:cNvCxnSpPr/>
            <p:nvPr/>
          </p:nvCxnSpPr>
          <p:spPr>
            <a:xfrm>
              <a:off x="6440008" y="2684057"/>
              <a:ext cx="0" cy="180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F52F7FAB-7649-C411-79AB-7287F52026C5}"/>
                </a:ext>
              </a:extLst>
            </p:cNvPr>
            <p:cNvGrpSpPr/>
            <p:nvPr/>
          </p:nvGrpSpPr>
          <p:grpSpPr>
            <a:xfrm>
              <a:off x="9988070" y="2641195"/>
              <a:ext cx="157163" cy="242886"/>
              <a:chOff x="9977437" y="3300413"/>
              <a:chExt cx="157163" cy="242886"/>
            </a:xfrm>
          </p:grpSpPr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5A40CF20-7651-EF14-DF7B-10C6DFE8CAEB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CA5B9091-533B-783C-EB71-885132076F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A24903-66E7-24FF-FAEB-F16857102979}"/>
              </a:ext>
            </a:extLst>
          </p:cNvPr>
          <p:cNvSpPr txBox="1"/>
          <p:nvPr/>
        </p:nvSpPr>
        <p:spPr>
          <a:xfrm>
            <a:off x="9893332" y="250756"/>
            <a:ext cx="205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 тетради!</a:t>
            </a:r>
          </a:p>
        </p:txBody>
      </p:sp>
    </p:spTree>
    <p:extLst>
      <p:ext uri="{BB962C8B-B14F-4D97-AF65-F5344CB8AC3E}">
        <p14:creationId xmlns:p14="http://schemas.microsoft.com/office/powerpoint/2010/main" val="46260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традный лист в клетку фон - 70 фото">
            <a:extLst>
              <a:ext uri="{FF2B5EF4-FFF2-40B4-BE49-F238E27FC236}">
                <a16:creationId xmlns:a16="http://schemas.microsoft.com/office/drawing/2014/main" id="{0F74C060-1B88-8093-1396-5EF00852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72009"/>
            <a:ext cx="11935967" cy="67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E0B57-D34D-B233-119B-DDAA3B6A4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1" t="46272" r="21692" b="47647"/>
          <a:stretch/>
        </p:blipFill>
        <p:spPr>
          <a:xfrm>
            <a:off x="403410" y="430306"/>
            <a:ext cx="9996807" cy="61856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5D39DCF-2A2B-B98D-0AEA-CA2B3FBC4B59}"/>
              </a:ext>
            </a:extLst>
          </p:cNvPr>
          <p:cNvGrpSpPr/>
          <p:nvPr/>
        </p:nvGrpSpPr>
        <p:grpSpPr>
          <a:xfrm>
            <a:off x="1038225" y="1457781"/>
            <a:ext cx="9096375" cy="1155977"/>
            <a:chOff x="1038225" y="2796243"/>
            <a:chExt cx="9096375" cy="1155977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21B0B6E-3413-6BC1-001B-030D88DD1066}"/>
                </a:ext>
              </a:extLst>
            </p:cNvPr>
            <p:cNvCxnSpPr/>
            <p:nvPr/>
          </p:nvCxnSpPr>
          <p:spPr>
            <a:xfrm>
              <a:off x="1038225" y="3429000"/>
              <a:ext cx="90963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D47267-9A21-D08A-235D-98EA346F9C44}"/>
                </a:ext>
              </a:extLst>
            </p:cNvPr>
            <p:cNvSpPr txBox="1"/>
            <p:nvPr/>
          </p:nvSpPr>
          <p:spPr>
            <a:xfrm>
              <a:off x="5586412" y="2796243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FEA799-ECBF-7165-A0C9-DA467120304C}"/>
                </a:ext>
              </a:extLst>
            </p:cNvPr>
            <p:cNvSpPr txBox="1"/>
            <p:nvPr/>
          </p:nvSpPr>
          <p:spPr>
            <a:xfrm>
              <a:off x="5593556" y="3429000"/>
              <a:ext cx="433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30B801E-CAE0-54F3-9743-3749291B66EB}"/>
                </a:ext>
              </a:extLst>
            </p:cNvPr>
            <p:cNvGrpSpPr/>
            <p:nvPr/>
          </p:nvGrpSpPr>
          <p:grpSpPr>
            <a:xfrm>
              <a:off x="9977437" y="3300413"/>
              <a:ext cx="157163" cy="242886"/>
              <a:chOff x="9977437" y="3300413"/>
              <a:chExt cx="157163" cy="242886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A02BF43A-F747-D5E7-AABA-5C02E89A77C1}"/>
                  </a:ext>
                </a:extLst>
              </p:cNvPr>
              <p:cNvCxnSpPr/>
              <p:nvPr/>
            </p:nvCxnSpPr>
            <p:spPr>
              <a:xfrm>
                <a:off x="9996487" y="3300413"/>
                <a:ext cx="138113" cy="1238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39D83961-421B-EC06-9C1C-832A37BB48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7437" y="3443288"/>
                <a:ext cx="152400" cy="100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9E3688E-55EE-FA2B-95E1-5EEA64323B97}"/>
                </a:ext>
              </a:extLst>
            </p:cNvPr>
            <p:cNvCxnSpPr/>
            <p:nvPr/>
          </p:nvCxnSpPr>
          <p:spPr>
            <a:xfrm>
              <a:off x="5764696" y="33194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C15C4D08-75D3-7AED-9C75-B657331DB7C3}"/>
                </a:ext>
              </a:extLst>
            </p:cNvPr>
            <p:cNvCxnSpPr/>
            <p:nvPr/>
          </p:nvCxnSpPr>
          <p:spPr>
            <a:xfrm>
              <a:off x="6102624" y="333934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B97BDD7-8ECD-A1AA-9AFD-44A6553704FD}"/>
                </a:ext>
              </a:extLst>
            </p:cNvPr>
            <p:cNvCxnSpPr/>
            <p:nvPr/>
          </p:nvCxnSpPr>
          <p:spPr>
            <a:xfrm>
              <a:off x="6414048" y="334597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C27D649-8C43-35DD-12B6-E20D7A6F79E4}"/>
                </a:ext>
              </a:extLst>
            </p:cNvPr>
            <p:cNvCxnSpPr/>
            <p:nvPr/>
          </p:nvCxnSpPr>
          <p:spPr>
            <a:xfrm>
              <a:off x="6758607" y="335922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38DF9EE-C8DF-AFDB-0ECB-9ADEA0A38CC3}"/>
                </a:ext>
              </a:extLst>
            </p:cNvPr>
            <p:cNvCxnSpPr/>
            <p:nvPr/>
          </p:nvCxnSpPr>
          <p:spPr>
            <a:xfrm>
              <a:off x="712304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FBC78A8-E54E-B585-B4DD-EA7438CDF8CA}"/>
                </a:ext>
              </a:extLst>
            </p:cNvPr>
            <p:cNvCxnSpPr/>
            <p:nvPr/>
          </p:nvCxnSpPr>
          <p:spPr>
            <a:xfrm>
              <a:off x="7460973" y="335922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9824302-F0B4-9E31-23F3-9611E00B4EB3}"/>
                </a:ext>
              </a:extLst>
            </p:cNvPr>
            <p:cNvCxnSpPr/>
            <p:nvPr/>
          </p:nvCxnSpPr>
          <p:spPr>
            <a:xfrm>
              <a:off x="778564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D9B203F-9CED-1ACD-0AE6-4751C91DACCC}"/>
                </a:ext>
              </a:extLst>
            </p:cNvPr>
            <p:cNvCxnSpPr/>
            <p:nvPr/>
          </p:nvCxnSpPr>
          <p:spPr>
            <a:xfrm>
              <a:off x="8123579" y="335923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9E629FF-24F0-5A5A-C5D7-1532B071127F}"/>
                </a:ext>
              </a:extLst>
            </p:cNvPr>
            <p:cNvCxnSpPr/>
            <p:nvPr/>
          </p:nvCxnSpPr>
          <p:spPr>
            <a:xfrm>
              <a:off x="8461510" y="336585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23F70D7-BEFF-FC18-E8D5-E45214373064}"/>
                </a:ext>
              </a:extLst>
            </p:cNvPr>
            <p:cNvCxnSpPr/>
            <p:nvPr/>
          </p:nvCxnSpPr>
          <p:spPr>
            <a:xfrm>
              <a:off x="878618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472EF20E-4D30-87F6-65CF-2B106B002A81}"/>
                </a:ext>
              </a:extLst>
            </p:cNvPr>
            <p:cNvCxnSpPr/>
            <p:nvPr/>
          </p:nvCxnSpPr>
          <p:spPr>
            <a:xfrm>
              <a:off x="9124114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503C246-C9D8-934B-2161-8F53E0A409E7}"/>
                </a:ext>
              </a:extLst>
            </p:cNvPr>
            <p:cNvCxnSpPr/>
            <p:nvPr/>
          </p:nvCxnSpPr>
          <p:spPr>
            <a:xfrm>
              <a:off x="944879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C31B5BB-5744-240E-3032-1D1938322A89}"/>
                </a:ext>
              </a:extLst>
            </p:cNvPr>
            <p:cNvCxnSpPr/>
            <p:nvPr/>
          </p:nvCxnSpPr>
          <p:spPr>
            <a:xfrm>
              <a:off x="2093840" y="333271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220BF74-7FE1-109D-704A-16DB1225E811}"/>
                </a:ext>
              </a:extLst>
            </p:cNvPr>
            <p:cNvCxnSpPr/>
            <p:nvPr/>
          </p:nvCxnSpPr>
          <p:spPr>
            <a:xfrm>
              <a:off x="2405264" y="333934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C1973035-03F0-54E6-2004-8A1CDD125020}"/>
                </a:ext>
              </a:extLst>
            </p:cNvPr>
            <p:cNvCxnSpPr/>
            <p:nvPr/>
          </p:nvCxnSpPr>
          <p:spPr>
            <a:xfrm>
              <a:off x="2749823" y="335259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280400F-2CF7-ACFB-7D56-AE587DA738C6}"/>
                </a:ext>
              </a:extLst>
            </p:cNvPr>
            <p:cNvCxnSpPr/>
            <p:nvPr/>
          </p:nvCxnSpPr>
          <p:spPr>
            <a:xfrm>
              <a:off x="3114259" y="334597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7659CC02-B9B3-DDBB-1103-BE58EA9A0B92}"/>
                </a:ext>
              </a:extLst>
            </p:cNvPr>
            <p:cNvCxnSpPr/>
            <p:nvPr/>
          </p:nvCxnSpPr>
          <p:spPr>
            <a:xfrm>
              <a:off x="3452189" y="335260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3110B8E4-7B64-A1E9-657C-E4C62A88AE44}"/>
                </a:ext>
              </a:extLst>
            </p:cNvPr>
            <p:cNvCxnSpPr/>
            <p:nvPr/>
          </p:nvCxnSpPr>
          <p:spPr>
            <a:xfrm>
              <a:off x="3776865" y="3345979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81CBFE3-E3AB-2FC0-35A2-247E7AEB3502}"/>
                </a:ext>
              </a:extLst>
            </p:cNvPr>
            <p:cNvCxnSpPr/>
            <p:nvPr/>
          </p:nvCxnSpPr>
          <p:spPr>
            <a:xfrm>
              <a:off x="4114795" y="335260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028D2F5B-6337-1854-3E7F-A07AF1E4BAF3}"/>
                </a:ext>
              </a:extLst>
            </p:cNvPr>
            <p:cNvCxnSpPr/>
            <p:nvPr/>
          </p:nvCxnSpPr>
          <p:spPr>
            <a:xfrm>
              <a:off x="4452726" y="3359235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A40C0914-47A2-3C59-2C53-9E7575E065F3}"/>
                </a:ext>
              </a:extLst>
            </p:cNvPr>
            <p:cNvCxnSpPr/>
            <p:nvPr/>
          </p:nvCxnSpPr>
          <p:spPr>
            <a:xfrm>
              <a:off x="4777402" y="3352611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E3C8288-DE87-B5B8-2686-E81EE805B8A3}"/>
                </a:ext>
              </a:extLst>
            </p:cNvPr>
            <p:cNvCxnSpPr/>
            <p:nvPr/>
          </p:nvCxnSpPr>
          <p:spPr>
            <a:xfrm>
              <a:off x="5115330" y="3345987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20494C3B-B5D2-B0F8-D8DE-A448840F89D3}"/>
                </a:ext>
              </a:extLst>
            </p:cNvPr>
            <p:cNvCxnSpPr/>
            <p:nvPr/>
          </p:nvCxnSpPr>
          <p:spPr>
            <a:xfrm>
              <a:off x="5440006" y="3339363"/>
              <a:ext cx="0" cy="223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9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CC8B8-68AB-E8A2-C083-701DF8CC4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Целые числа. Рациональные числа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0A4DF-956D-3365-B713-2F00C4441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8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137C5-A58B-90D4-4FCE-0EF9F1F72A93}"/>
                  </a:ext>
                </a:extLst>
              </p:cNvPr>
              <p:cNvSpPr txBox="1"/>
              <p:nvPr/>
            </p:nvSpPr>
            <p:spPr>
              <a:xfrm>
                <a:off x="3928420" y="1358153"/>
                <a:ext cx="17780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dirty="0" smtClean="0">
                          <a:latin typeface="Cambria Math" panose="02040503050406030204" pitchFamily="18" charset="0"/>
                        </a:rPr>
                        <m:t>−4 и 4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137C5-A58B-90D4-4FCE-0EF9F1F7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20" y="1358153"/>
                <a:ext cx="177805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C35AF-0966-1C6E-7009-5EF9626CD257}"/>
                  </a:ext>
                </a:extLst>
              </p:cNvPr>
              <p:cNvSpPr txBox="1"/>
              <p:nvPr/>
            </p:nvSpPr>
            <p:spPr>
              <a:xfrm>
                <a:off x="3538890" y="2317376"/>
                <a:ext cx="25571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dirty="0" smtClean="0">
                          <a:latin typeface="Cambria Math" panose="02040503050406030204" pitchFamily="18" charset="0"/>
                        </a:rPr>
                        <m:t>−1,3 и 1,3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C35AF-0966-1C6E-7009-5EF9626C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890" y="2317376"/>
                <a:ext cx="255711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08D115-6854-D36F-5D91-A93D0824DC6F}"/>
                  </a:ext>
                </a:extLst>
              </p:cNvPr>
              <p:cNvSpPr txBox="1"/>
              <p:nvPr/>
            </p:nvSpPr>
            <p:spPr>
              <a:xfrm>
                <a:off x="3912422" y="3276599"/>
                <a:ext cx="1810046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4000" i="1" dirty="0" smtClean="0">
                          <a:latin typeface="Cambria Math" panose="02040503050406030204" pitchFamily="18" charset="0"/>
                        </a:rPr>
                        <m:t>и</m:t>
                      </m:r>
                      <m:f>
                        <m:fPr>
                          <m:ctrlPr>
                            <a:rPr lang="ru-RU" sz="4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08D115-6854-D36F-5D91-A93D0824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22" y="3276599"/>
                <a:ext cx="1810046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B3B3CB24-F245-9EB5-A90B-CF7CED07BFB1}"/>
              </a:ext>
            </a:extLst>
          </p:cNvPr>
          <p:cNvSpPr/>
          <p:nvPr/>
        </p:nvSpPr>
        <p:spPr>
          <a:xfrm>
            <a:off x="5903259" y="1264024"/>
            <a:ext cx="566275" cy="35096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78B13-4DF4-8DD8-02C9-88A41836460C}"/>
              </a:ext>
            </a:extLst>
          </p:cNvPr>
          <p:cNvSpPr txBox="1"/>
          <p:nvPr/>
        </p:nvSpPr>
        <p:spPr>
          <a:xfrm>
            <a:off x="6403106" y="2486653"/>
            <a:ext cx="35959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69D4B-C832-0924-BDDF-34751B59F5A6}"/>
              </a:ext>
            </a:extLst>
          </p:cNvPr>
          <p:cNvSpPr txBox="1"/>
          <p:nvPr/>
        </p:nvSpPr>
        <p:spPr>
          <a:xfrm>
            <a:off x="2873776" y="5207459"/>
            <a:ext cx="6058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противоположен самому себе</a:t>
            </a:r>
          </a:p>
        </p:txBody>
      </p:sp>
    </p:spTree>
    <p:extLst>
      <p:ext uri="{BB962C8B-B14F-4D97-AF65-F5344CB8AC3E}">
        <p14:creationId xmlns:p14="http://schemas.microsoft.com/office/powerpoint/2010/main" val="41014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8B0FA-4641-A94C-681C-1D6B8937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противоположное число?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7805C-B062-4278-0ABA-EC539B1B8AD5}"/>
              </a:ext>
            </a:extLst>
          </p:cNvPr>
          <p:cNvSpPr txBox="1"/>
          <p:nvPr/>
        </p:nvSpPr>
        <p:spPr>
          <a:xfrm>
            <a:off x="4078419" y="1690688"/>
            <a:ext cx="3676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Приписать знак «-»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4049CA-37AD-4864-567E-2DEC81CCA579}"/>
                  </a:ext>
                </a:extLst>
              </p:cNvPr>
              <p:cNvSpPr txBox="1"/>
              <p:nvPr/>
            </p:nvSpPr>
            <p:spPr>
              <a:xfrm>
                <a:off x="4468384" y="2631530"/>
                <a:ext cx="6383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4049CA-37AD-4864-567E-2DEC81CC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384" y="2631530"/>
                <a:ext cx="63831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F2ED9D-120E-B9E8-7849-F672BDB161BD}"/>
                  </a:ext>
                </a:extLst>
              </p:cNvPr>
              <p:cNvSpPr txBox="1"/>
              <p:nvPr/>
            </p:nvSpPr>
            <p:spPr>
              <a:xfrm>
                <a:off x="6766144" y="2631529"/>
                <a:ext cx="10599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F2ED9D-120E-B9E8-7849-F672BDB1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144" y="2631529"/>
                <a:ext cx="105990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24576-7C83-B6F9-1B71-9691AEBCB831}"/>
                  </a:ext>
                </a:extLst>
              </p:cNvPr>
              <p:cNvSpPr txBox="1"/>
              <p:nvPr/>
            </p:nvSpPr>
            <p:spPr>
              <a:xfrm>
                <a:off x="3661560" y="3762347"/>
                <a:ext cx="19495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−(−</m:t>
                      </m:r>
                      <m:r>
                        <a:rPr lang="ru-RU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ru-RU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24576-7C83-B6F9-1B71-9691AEBC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60" y="3762347"/>
                <a:ext cx="194957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7E88B-D049-F288-A6BD-61F8B3DEE539}"/>
                  </a:ext>
                </a:extLst>
              </p:cNvPr>
              <p:cNvSpPr txBox="1"/>
              <p:nvPr/>
            </p:nvSpPr>
            <p:spPr>
              <a:xfrm>
                <a:off x="6976939" y="3850652"/>
                <a:ext cx="6383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7E88B-D049-F288-A6BD-61F8B3DEE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39" y="3850652"/>
                <a:ext cx="6383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5F7B7D-C4A1-3E37-4D70-7FCE35B0DE17}"/>
                  </a:ext>
                </a:extLst>
              </p:cNvPr>
              <p:cNvSpPr txBox="1"/>
              <p:nvPr/>
            </p:nvSpPr>
            <p:spPr>
              <a:xfrm>
                <a:off x="4402738" y="4981470"/>
                <a:ext cx="3027945" cy="76944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−(−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ru-RU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5F7B7D-C4A1-3E37-4D70-7FCE35B0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38" y="4981470"/>
                <a:ext cx="302794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2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C9675-B675-31AF-AEA8-2FABE2CEC40E}"/>
                  </a:ext>
                </a:extLst>
              </p:cNvPr>
              <p:cNvSpPr txBox="1"/>
              <p:nvPr/>
            </p:nvSpPr>
            <p:spPr>
              <a:xfrm>
                <a:off x="5302453" y="660080"/>
                <a:ext cx="17860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C9675-B675-31AF-AEA8-2FABE2CE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53" y="660080"/>
                <a:ext cx="178606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32F06-E82B-496F-3AAC-44029BD1F0FC}"/>
                  </a:ext>
                </a:extLst>
              </p:cNvPr>
              <p:cNvSpPr txBox="1"/>
              <p:nvPr/>
            </p:nvSpPr>
            <p:spPr>
              <a:xfrm>
                <a:off x="5380199" y="1181928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2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32F06-E82B-496F-3AAC-44029BD1F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99" y="1181928"/>
                <a:ext cx="1661032" cy="646331"/>
              </a:xfrm>
              <a:prstGeom prst="rect">
                <a:avLst/>
              </a:prstGeom>
              <a:blipFill>
                <a:blip r:embed="rId3"/>
                <a:stretch>
                  <a:fillRect t="-15094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E67A6-0887-E133-BE60-A50238C386FA}"/>
                  </a:ext>
                </a:extLst>
              </p:cNvPr>
              <p:cNvSpPr txBox="1"/>
              <p:nvPr/>
            </p:nvSpPr>
            <p:spPr>
              <a:xfrm>
                <a:off x="5380199" y="1694972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3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E67A6-0887-E133-BE60-A50238C3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99" y="1694972"/>
                <a:ext cx="1661032" cy="646331"/>
              </a:xfrm>
              <a:prstGeom prst="rect">
                <a:avLst/>
              </a:prstGeom>
              <a:blipFill>
                <a:blip r:embed="rId4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566F2-81FC-3680-7DA5-F546AA598782}"/>
                  </a:ext>
                </a:extLst>
              </p:cNvPr>
              <p:cNvSpPr txBox="1"/>
              <p:nvPr/>
            </p:nvSpPr>
            <p:spPr>
              <a:xfrm>
                <a:off x="5380199" y="2238633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4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566F2-81FC-3680-7DA5-F546AA59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99" y="2238633"/>
                <a:ext cx="1661032" cy="646331"/>
              </a:xfrm>
              <a:prstGeom prst="rect">
                <a:avLst/>
              </a:prstGeom>
              <a:blipFill>
                <a:blip r:embed="rId5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584A6-A010-49EA-CF4C-B900DCD1684D}"/>
                  </a:ext>
                </a:extLst>
              </p:cNvPr>
              <p:cNvSpPr txBox="1"/>
              <p:nvPr/>
            </p:nvSpPr>
            <p:spPr>
              <a:xfrm>
                <a:off x="5380200" y="2782669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5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584A6-A010-49EA-CF4C-B900DCD1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00" y="2782669"/>
                <a:ext cx="1661032" cy="646331"/>
              </a:xfrm>
              <a:prstGeom prst="rect">
                <a:avLst/>
              </a:prstGeom>
              <a:blipFill>
                <a:blip r:embed="rId6"/>
                <a:stretch>
                  <a:fillRect t="-14019" r="-10294" b="-33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2A7AC-4329-5E7E-8371-89AF50532C0D}"/>
                  </a:ext>
                </a:extLst>
              </p:cNvPr>
              <p:cNvSpPr txBox="1"/>
              <p:nvPr/>
            </p:nvSpPr>
            <p:spPr>
              <a:xfrm>
                <a:off x="5235703" y="3301503"/>
                <a:ext cx="16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2A7AC-4329-5E7E-8371-89AF5053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03" y="3301503"/>
                <a:ext cx="167545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06606-3613-FD42-35D5-9DEDBF721185}"/>
                  </a:ext>
                </a:extLst>
              </p:cNvPr>
              <p:cNvSpPr txBox="1"/>
              <p:nvPr/>
            </p:nvSpPr>
            <p:spPr>
              <a:xfrm>
                <a:off x="4807927" y="3870366"/>
                <a:ext cx="28055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06606-3613-FD42-35D5-9DEDBF721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27" y="3870366"/>
                <a:ext cx="280557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66182-A065-80EE-AE75-3CDC8C5604C6}"/>
                  </a:ext>
                </a:extLst>
              </p:cNvPr>
              <p:cNvSpPr txBox="1"/>
              <p:nvPr/>
            </p:nvSpPr>
            <p:spPr>
              <a:xfrm>
                <a:off x="5190819" y="4326176"/>
                <a:ext cx="16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66182-A065-80EE-AE75-3CDC8C56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19" y="4326176"/>
                <a:ext cx="167545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D2FDFB-33EA-F6CD-E697-635B3DA08C6E}"/>
                  </a:ext>
                </a:extLst>
              </p:cNvPr>
              <p:cNvSpPr txBox="1"/>
              <p:nvPr/>
            </p:nvSpPr>
            <p:spPr>
              <a:xfrm>
                <a:off x="5869359" y="172964"/>
                <a:ext cx="554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D2FDFB-33EA-F6CD-E697-635B3DA0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59" y="172964"/>
                <a:ext cx="55496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C768BA6D-71BC-6D38-F259-4C242DAACD9B}"/>
              </a:ext>
            </a:extLst>
          </p:cNvPr>
          <p:cNvSpPr/>
          <p:nvPr/>
        </p:nvSpPr>
        <p:spPr>
          <a:xfrm rot="5400000">
            <a:off x="5865877" y="3499456"/>
            <a:ext cx="659216" cy="28055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8BD30-9BAF-DCFD-704E-CE9D65B4473E}"/>
              </a:ext>
            </a:extLst>
          </p:cNvPr>
          <p:cNvSpPr txBox="1"/>
          <p:nvPr/>
        </p:nvSpPr>
        <p:spPr>
          <a:xfrm>
            <a:off x="4465385" y="5158096"/>
            <a:ext cx="3917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натуральные числа,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им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число 0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целыми числами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CA71B1-C6CF-974F-1D7D-12D6F8D94CFC}"/>
              </a:ext>
            </a:extLst>
          </p:cNvPr>
          <p:cNvSpPr/>
          <p:nvPr/>
        </p:nvSpPr>
        <p:spPr>
          <a:xfrm>
            <a:off x="4861715" y="295835"/>
            <a:ext cx="877574" cy="4545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66F09-236F-A92B-0234-ABBD9A7352D3}"/>
              </a:ext>
            </a:extLst>
          </p:cNvPr>
          <p:cNvSpPr txBox="1"/>
          <p:nvPr/>
        </p:nvSpPr>
        <p:spPr>
          <a:xfrm>
            <a:off x="633073" y="2245735"/>
            <a:ext cx="4303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Целые положительные числа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(натуральные числа)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E30451-D947-354D-6896-20ED618E5779}"/>
              </a:ext>
            </a:extLst>
          </p:cNvPr>
          <p:cNvSpPr/>
          <p:nvPr/>
        </p:nvSpPr>
        <p:spPr>
          <a:xfrm>
            <a:off x="6331920" y="300318"/>
            <a:ext cx="1197335" cy="45451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C0149-FB17-1E1A-895A-702811F2D82B}"/>
              </a:ext>
            </a:extLst>
          </p:cNvPr>
          <p:cNvSpPr txBox="1"/>
          <p:nvPr/>
        </p:nvSpPr>
        <p:spPr>
          <a:xfrm>
            <a:off x="7681728" y="2274837"/>
            <a:ext cx="423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Целые отрицательные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23823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C9675-B675-31AF-AEA8-2FABE2CEC40E}"/>
                  </a:ext>
                </a:extLst>
              </p:cNvPr>
              <p:cNvSpPr txBox="1"/>
              <p:nvPr/>
            </p:nvSpPr>
            <p:spPr>
              <a:xfrm>
                <a:off x="1214547" y="635471"/>
                <a:ext cx="17860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C9675-B675-31AF-AEA8-2FABE2CE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47" y="635471"/>
                <a:ext cx="178606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32F06-E82B-496F-3AAC-44029BD1F0FC}"/>
                  </a:ext>
                </a:extLst>
              </p:cNvPr>
              <p:cNvSpPr txBox="1"/>
              <p:nvPr/>
            </p:nvSpPr>
            <p:spPr>
              <a:xfrm>
                <a:off x="1292293" y="1157319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2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32F06-E82B-496F-3AAC-44029BD1F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93" y="1157319"/>
                <a:ext cx="1661032" cy="646331"/>
              </a:xfrm>
              <a:prstGeom prst="rect">
                <a:avLst/>
              </a:prstGeom>
              <a:blipFill>
                <a:blip r:embed="rId3"/>
                <a:stretch>
                  <a:fillRect t="-15094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E67A6-0887-E133-BE60-A50238C386FA}"/>
                  </a:ext>
                </a:extLst>
              </p:cNvPr>
              <p:cNvSpPr txBox="1"/>
              <p:nvPr/>
            </p:nvSpPr>
            <p:spPr>
              <a:xfrm>
                <a:off x="1292293" y="1670363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3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E67A6-0887-E133-BE60-A50238C3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93" y="1670363"/>
                <a:ext cx="1661032" cy="646331"/>
              </a:xfrm>
              <a:prstGeom prst="rect">
                <a:avLst/>
              </a:prstGeom>
              <a:blipFill>
                <a:blip r:embed="rId4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566F2-81FC-3680-7DA5-F546AA598782}"/>
                  </a:ext>
                </a:extLst>
              </p:cNvPr>
              <p:cNvSpPr txBox="1"/>
              <p:nvPr/>
            </p:nvSpPr>
            <p:spPr>
              <a:xfrm>
                <a:off x="1292293" y="2214024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4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566F2-81FC-3680-7DA5-F546AA59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93" y="2214024"/>
                <a:ext cx="1661032" cy="646331"/>
              </a:xfrm>
              <a:prstGeom prst="rect">
                <a:avLst/>
              </a:prstGeom>
              <a:blipFill>
                <a:blip r:embed="rId5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584A6-A010-49EA-CF4C-B900DCD1684D}"/>
                  </a:ext>
                </a:extLst>
              </p:cNvPr>
              <p:cNvSpPr txBox="1"/>
              <p:nvPr/>
            </p:nvSpPr>
            <p:spPr>
              <a:xfrm>
                <a:off x="1292294" y="2758060"/>
                <a:ext cx="16610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5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584A6-A010-49EA-CF4C-B900DCD1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94" y="2758060"/>
                <a:ext cx="1661032" cy="646331"/>
              </a:xfrm>
              <a:prstGeom prst="rect">
                <a:avLst/>
              </a:prstGeom>
              <a:blipFill>
                <a:blip r:embed="rId6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2A7AC-4329-5E7E-8371-89AF50532C0D}"/>
                  </a:ext>
                </a:extLst>
              </p:cNvPr>
              <p:cNvSpPr txBox="1"/>
              <p:nvPr/>
            </p:nvSpPr>
            <p:spPr>
              <a:xfrm>
                <a:off x="1147797" y="3276894"/>
                <a:ext cx="16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2A7AC-4329-5E7E-8371-89AF5053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97" y="3276894"/>
                <a:ext cx="167545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06606-3613-FD42-35D5-9DEDBF721185}"/>
                  </a:ext>
                </a:extLst>
              </p:cNvPr>
              <p:cNvSpPr txBox="1"/>
              <p:nvPr/>
            </p:nvSpPr>
            <p:spPr>
              <a:xfrm>
                <a:off x="720021" y="3845757"/>
                <a:ext cx="28055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06606-3613-FD42-35D5-9DEDBF721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1" y="3845757"/>
                <a:ext cx="280557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66182-A065-80EE-AE75-3CDC8C5604C6}"/>
                  </a:ext>
                </a:extLst>
              </p:cNvPr>
              <p:cNvSpPr txBox="1"/>
              <p:nvPr/>
            </p:nvSpPr>
            <p:spPr>
              <a:xfrm>
                <a:off x="1102913" y="4301567"/>
                <a:ext cx="16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66182-A065-80EE-AE75-3CDC8C56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13" y="4301567"/>
                <a:ext cx="167545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D2FDFB-33EA-F6CD-E697-635B3DA08C6E}"/>
                  </a:ext>
                </a:extLst>
              </p:cNvPr>
              <p:cNvSpPr txBox="1"/>
              <p:nvPr/>
            </p:nvSpPr>
            <p:spPr>
              <a:xfrm>
                <a:off x="1781453" y="148355"/>
                <a:ext cx="554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D2FDFB-33EA-F6CD-E697-635B3DA0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53" y="148355"/>
                <a:ext cx="55496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C768BA6D-71BC-6D38-F259-4C242DAACD9B}"/>
              </a:ext>
            </a:extLst>
          </p:cNvPr>
          <p:cNvSpPr/>
          <p:nvPr/>
        </p:nvSpPr>
        <p:spPr>
          <a:xfrm rot="5400000">
            <a:off x="1777971" y="3474847"/>
            <a:ext cx="659216" cy="28055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8BD30-9BAF-DCFD-704E-CE9D65B4473E}"/>
              </a:ext>
            </a:extLst>
          </p:cNvPr>
          <p:cNvSpPr txBox="1"/>
          <p:nvPr/>
        </p:nvSpPr>
        <p:spPr>
          <a:xfrm>
            <a:off x="377479" y="5133487"/>
            <a:ext cx="3917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натуральные числа,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им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число 0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целыми числами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DEBE5-1EDA-6BCB-92CF-B0C9A7DF2AD8}"/>
              </a:ext>
            </a:extLst>
          </p:cNvPr>
          <p:cNvSpPr txBox="1"/>
          <p:nvPr/>
        </p:nvSpPr>
        <p:spPr>
          <a:xfrm>
            <a:off x="3697941" y="410318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5791-92C3-5327-74AD-43D93DE99675}"/>
              </a:ext>
            </a:extLst>
          </p:cNvPr>
          <p:cNvSpPr txBox="1"/>
          <p:nvPr/>
        </p:nvSpPr>
        <p:spPr>
          <a:xfrm>
            <a:off x="3697940" y="1004157"/>
            <a:ext cx="3662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целыми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-77; 0;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BEC319-5C69-B713-8BAA-1C71EC549442}"/>
                  </a:ext>
                </a:extLst>
              </p:cNvPr>
              <p:cNvSpPr txBox="1"/>
              <p:nvPr/>
            </p:nvSpPr>
            <p:spPr>
              <a:xfrm>
                <a:off x="7705164" y="382715"/>
                <a:ext cx="4192814" cy="1549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являются целыми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;2,6;−</m:t>
                      </m:r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BEC319-5C69-B713-8BAA-1C71EC54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164" y="382715"/>
                <a:ext cx="4192814" cy="1549207"/>
              </a:xfrm>
              <a:prstGeom prst="rect">
                <a:avLst/>
              </a:prstGeom>
              <a:blipFill>
                <a:blip r:embed="rId11"/>
                <a:stretch>
                  <a:fillRect l="-3779" t="-5512" r="-2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9B79007A-809D-BC29-C09D-66E17499936B}"/>
              </a:ext>
            </a:extLst>
          </p:cNvPr>
          <p:cNvSpPr/>
          <p:nvPr/>
        </p:nvSpPr>
        <p:spPr>
          <a:xfrm rot="5400000">
            <a:off x="9471962" y="822556"/>
            <a:ext cx="659216" cy="23992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40E47-338C-8411-5415-01EAABF685D2}"/>
              </a:ext>
            </a:extLst>
          </p:cNvPr>
          <p:cNvSpPr txBox="1"/>
          <p:nvPr/>
        </p:nvSpPr>
        <p:spPr>
          <a:xfrm>
            <a:off x="8601967" y="2488613"/>
            <a:ext cx="22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Дробные числа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F18834A-E4BE-7596-F074-31C0E23BA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354367"/>
              </p:ext>
            </p:extLst>
          </p:nvPr>
        </p:nvGraphicFramePr>
        <p:xfrm>
          <a:off x="5858387" y="3175008"/>
          <a:ext cx="4580965" cy="320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216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528BC-A269-1AA7-19C7-4E77A7056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1" t="21751" r="21446" b="61574"/>
          <a:stretch/>
        </p:blipFill>
        <p:spPr>
          <a:xfrm>
            <a:off x="690282" y="564777"/>
            <a:ext cx="10811435" cy="1815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4A5ED-7C25-0FD8-0CAE-C289793794CA}"/>
              </a:ext>
            </a:extLst>
          </p:cNvPr>
          <p:cNvSpPr txBox="1"/>
          <p:nvPr/>
        </p:nvSpPr>
        <p:spPr>
          <a:xfrm>
            <a:off x="9802905" y="564777"/>
            <a:ext cx="12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Устно!</a:t>
            </a:r>
          </a:p>
        </p:txBody>
      </p:sp>
    </p:spTree>
    <p:extLst>
      <p:ext uri="{BB962C8B-B14F-4D97-AF65-F5344CB8AC3E}">
        <p14:creationId xmlns:p14="http://schemas.microsoft.com/office/powerpoint/2010/main" val="25572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D1007-4CC0-E479-0D75-B3F59A13A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1" t="36660" r="26103" b="52550"/>
          <a:stretch/>
        </p:blipFill>
        <p:spPr>
          <a:xfrm>
            <a:off x="282387" y="322729"/>
            <a:ext cx="11179161" cy="1237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D3091-D8E6-89E7-8E97-BED7F347B7AB}"/>
              </a:ext>
            </a:extLst>
          </p:cNvPr>
          <p:cNvSpPr txBox="1"/>
          <p:nvPr/>
        </p:nvSpPr>
        <p:spPr>
          <a:xfrm>
            <a:off x="9641540" y="322729"/>
            <a:ext cx="205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 тетради!</a:t>
            </a:r>
          </a:p>
        </p:txBody>
      </p:sp>
    </p:spTree>
    <p:extLst>
      <p:ext uri="{BB962C8B-B14F-4D97-AF65-F5344CB8AC3E}">
        <p14:creationId xmlns:p14="http://schemas.microsoft.com/office/powerpoint/2010/main" val="693147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228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Целые числа. Рациональные числа</vt:lpstr>
      <vt:lpstr>Презентация PowerPoint</vt:lpstr>
      <vt:lpstr>Как получить противоположное число?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2023-01-13T12:06:06Z</dcterms:created>
  <dcterms:modified xsi:type="dcterms:W3CDTF">2023-01-19T11:15:50Z</dcterms:modified>
</cp:coreProperties>
</file>